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331" r:id="rId2"/>
    <p:sldId id="330" r:id="rId3"/>
    <p:sldId id="273" r:id="rId4"/>
    <p:sldId id="270" r:id="rId5"/>
    <p:sldId id="327" r:id="rId6"/>
    <p:sldId id="476" r:id="rId7"/>
    <p:sldId id="308" r:id="rId8"/>
    <p:sldId id="309" r:id="rId9"/>
    <p:sldId id="332" r:id="rId10"/>
    <p:sldId id="324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/>
    <p:restoredTop sz="94940" autoAdjust="0"/>
  </p:normalViewPr>
  <p:slideViewPr>
    <p:cSldViewPr>
      <p:cViewPr>
        <p:scale>
          <a:sx n="109" d="100"/>
          <a:sy n="109" d="100"/>
        </p:scale>
        <p:origin x="792" y="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71703-A842-444D-9CBC-48DD2876D56E}" type="doc">
      <dgm:prSet loTypeId="urn:microsoft.com/office/officeart/2005/8/layout/radial6" loCatId="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3BEF93F6-FE09-EE4A-85DA-CAB304332645}">
      <dgm:prSet phldrT="[Testo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Coordinamento </a:t>
          </a:r>
        </a:p>
      </dgm:t>
    </dgm:pt>
    <dgm:pt modelId="{B634C30C-7F7D-F84A-B044-247DBC431937}" type="parTrans" cxnId="{72968A89-EB99-0143-A56B-AB0621E62C81}">
      <dgm:prSet/>
      <dgm:spPr/>
      <dgm:t>
        <a:bodyPr/>
        <a:lstStyle/>
        <a:p>
          <a:endParaRPr lang="it-IT"/>
        </a:p>
      </dgm:t>
    </dgm:pt>
    <dgm:pt modelId="{B73E9783-71F3-F541-86C7-D8863835C333}" type="sibTrans" cxnId="{72968A89-EB99-0143-A56B-AB0621E62C81}">
      <dgm:prSet/>
      <dgm:spPr/>
      <dgm:t>
        <a:bodyPr/>
        <a:lstStyle/>
        <a:p>
          <a:endParaRPr lang="it-IT"/>
        </a:p>
      </dgm:t>
    </dgm:pt>
    <dgm:pt modelId="{5A768982-8BC1-C845-9531-996D01D01F7B}">
      <dgm:prSet phldrT="[Testo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Partner sociali</a:t>
          </a:r>
        </a:p>
      </dgm:t>
    </dgm:pt>
    <dgm:pt modelId="{6BAA5E34-792F-8A4A-B1AA-8571AA81F34D}" type="parTrans" cxnId="{CC8135F5-55E2-A14F-91DC-5F06785E0406}">
      <dgm:prSet/>
      <dgm:spPr/>
      <dgm:t>
        <a:bodyPr/>
        <a:lstStyle/>
        <a:p>
          <a:endParaRPr lang="it-IT"/>
        </a:p>
      </dgm:t>
    </dgm:pt>
    <dgm:pt modelId="{2E3F330A-ADEF-C944-8B67-98D587D23DE2}" type="sibTrans" cxnId="{CC8135F5-55E2-A14F-91DC-5F06785E0406}">
      <dgm:prSet/>
      <dgm:spPr/>
      <dgm:t>
        <a:bodyPr/>
        <a:lstStyle/>
        <a:p>
          <a:endParaRPr lang="it-IT"/>
        </a:p>
      </dgm:t>
    </dgm:pt>
    <dgm:pt modelId="{54086408-62D3-414C-964E-01E44E4A575F}">
      <dgm:prSet phldrT="[Testo]" custT="1"/>
      <dgm:spPr/>
      <dgm:t>
        <a:bodyPr/>
        <a:lstStyle/>
        <a:p>
          <a:r>
            <a:rPr lang="it-IT" sz="2800" b="1" dirty="0"/>
            <a:t>Partner  agricoli</a:t>
          </a:r>
        </a:p>
      </dgm:t>
    </dgm:pt>
    <dgm:pt modelId="{D4A6DA06-1712-3241-A723-F0B0622A789C}" type="parTrans" cxnId="{BCCB4C40-59A3-624B-B471-360119C29B83}">
      <dgm:prSet/>
      <dgm:spPr/>
      <dgm:t>
        <a:bodyPr/>
        <a:lstStyle/>
        <a:p>
          <a:endParaRPr lang="it-IT"/>
        </a:p>
      </dgm:t>
    </dgm:pt>
    <dgm:pt modelId="{37F33D55-2AFD-FD49-A245-D44BE2D49CE3}" type="sibTrans" cxnId="{BCCB4C40-59A3-624B-B471-360119C29B83}">
      <dgm:prSet/>
      <dgm:spPr/>
      <dgm:t>
        <a:bodyPr/>
        <a:lstStyle/>
        <a:p>
          <a:endParaRPr lang="it-IT"/>
        </a:p>
      </dgm:t>
    </dgm:pt>
    <dgm:pt modelId="{C58815A5-F5B1-FB49-876B-C1098CFE806F}">
      <dgm:prSet phldrT="[Testo]" custT="1"/>
      <dgm:spPr/>
      <dgm:t>
        <a:bodyPr/>
        <a:lstStyle/>
        <a:p>
          <a:r>
            <a:rPr lang="it-IT" sz="2400" b="1" dirty="0"/>
            <a:t>Aziende agricole di rete</a:t>
          </a:r>
        </a:p>
      </dgm:t>
    </dgm:pt>
    <dgm:pt modelId="{95553762-B26B-FB48-BD7A-0796293DE56B}" type="parTrans" cxnId="{54F23DD2-BC0C-CB4C-873F-D381D0F57AAD}">
      <dgm:prSet/>
      <dgm:spPr/>
      <dgm:t>
        <a:bodyPr/>
        <a:lstStyle/>
        <a:p>
          <a:endParaRPr lang="it-IT"/>
        </a:p>
      </dgm:t>
    </dgm:pt>
    <dgm:pt modelId="{1816A205-347A-B14B-A02A-312E8F5B8DC8}" type="sibTrans" cxnId="{54F23DD2-BC0C-CB4C-873F-D381D0F57AAD}">
      <dgm:prSet/>
      <dgm:spPr/>
      <dgm:t>
        <a:bodyPr/>
        <a:lstStyle/>
        <a:p>
          <a:endParaRPr lang="it-IT"/>
        </a:p>
      </dgm:t>
    </dgm:pt>
    <dgm:pt modelId="{9203F23B-ECB5-7646-95CE-E1578FEE5505}">
      <dgm:prSet phldrT="[Tes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Enti pubblici di supporto (UCIL, </a:t>
          </a:r>
          <a:r>
            <a:rPr lang="it-IT" sz="2000" b="1" kern="1200" dirty="0" err="1">
              <a:solidFill>
                <a:prstClr val="white"/>
              </a:solidFill>
              <a:latin typeface="Corbel"/>
              <a:ea typeface="+mn-ea"/>
              <a:cs typeface="+mn-cs"/>
            </a:rPr>
            <a:t>Ser.D</a:t>
          </a:r>
          <a:r>
            <a:rPr lang="it-IT" sz="20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)</a:t>
          </a:r>
        </a:p>
      </dgm:t>
    </dgm:pt>
    <dgm:pt modelId="{6D677F6A-5EC1-CE41-B25C-78EDF182D652}" type="parTrans" cxnId="{BB0379D1-595C-5A42-AE31-2F25A857027F}">
      <dgm:prSet/>
      <dgm:spPr/>
      <dgm:t>
        <a:bodyPr/>
        <a:lstStyle/>
        <a:p>
          <a:endParaRPr lang="it-IT"/>
        </a:p>
      </dgm:t>
    </dgm:pt>
    <dgm:pt modelId="{7FF56637-61D9-4548-BF85-01E8D12EE7C4}" type="sibTrans" cxnId="{BB0379D1-595C-5A42-AE31-2F25A857027F}">
      <dgm:prSet/>
      <dgm:spPr/>
      <dgm:t>
        <a:bodyPr/>
        <a:lstStyle/>
        <a:p>
          <a:endParaRPr lang="it-IT"/>
        </a:p>
      </dgm:t>
    </dgm:pt>
    <dgm:pt modelId="{43828720-C8AE-7F4C-AD53-2721EE6E84C5}">
      <dgm:prSet phldrT="[Testo]" custT="1"/>
      <dgm:spPr/>
      <dgm:t>
        <a:bodyPr/>
        <a:lstStyle/>
        <a:p>
          <a:r>
            <a:rPr lang="it-IT" sz="1800" b="1" dirty="0"/>
            <a:t>Professionisti e consulenti </a:t>
          </a:r>
        </a:p>
      </dgm:t>
    </dgm:pt>
    <dgm:pt modelId="{4E8DB1CC-F95E-534C-86DA-E53421F56163}" type="parTrans" cxnId="{E06F667C-32D3-864D-8966-A77D4E7EF314}">
      <dgm:prSet/>
      <dgm:spPr/>
      <dgm:t>
        <a:bodyPr/>
        <a:lstStyle/>
        <a:p>
          <a:endParaRPr lang="it-IT"/>
        </a:p>
      </dgm:t>
    </dgm:pt>
    <dgm:pt modelId="{F35A35CE-B0D6-EF40-9D6A-B527605B7774}" type="sibTrans" cxnId="{E06F667C-32D3-864D-8966-A77D4E7EF314}">
      <dgm:prSet/>
      <dgm:spPr/>
      <dgm:t>
        <a:bodyPr/>
        <a:lstStyle/>
        <a:p>
          <a:endParaRPr lang="it-IT"/>
        </a:p>
      </dgm:t>
    </dgm:pt>
    <dgm:pt modelId="{92207602-1379-A34A-986B-EE5503F461BC}" type="pres">
      <dgm:prSet presAssocID="{93371703-A842-444D-9CBC-48DD2876D5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3DC36E-61B9-454D-B948-1EC5EC9886D3}" type="pres">
      <dgm:prSet presAssocID="{3BEF93F6-FE09-EE4A-85DA-CAB304332645}" presName="centerShape" presStyleLbl="node0" presStyleIdx="0" presStyleCnt="1"/>
      <dgm:spPr/>
    </dgm:pt>
    <dgm:pt modelId="{DE7A0022-9C69-6240-8184-CF955C35DAF5}" type="pres">
      <dgm:prSet presAssocID="{5A768982-8BC1-C845-9531-996D01D01F7B}" presName="node" presStyleLbl="node1" presStyleIdx="0" presStyleCnt="5" custScaleX="123886" custScaleY="115946">
        <dgm:presLayoutVars>
          <dgm:bulletEnabled val="1"/>
        </dgm:presLayoutVars>
      </dgm:prSet>
      <dgm:spPr/>
    </dgm:pt>
    <dgm:pt modelId="{8F8CA52F-45F1-BF4D-923D-D1B8C23394B1}" type="pres">
      <dgm:prSet presAssocID="{5A768982-8BC1-C845-9531-996D01D01F7B}" presName="dummy" presStyleCnt="0"/>
      <dgm:spPr/>
    </dgm:pt>
    <dgm:pt modelId="{760FF0E9-CB14-E94C-9DE2-2FC917EE55D8}" type="pres">
      <dgm:prSet presAssocID="{2E3F330A-ADEF-C944-8B67-98D587D23DE2}" presName="sibTrans" presStyleLbl="sibTrans2D1" presStyleIdx="0" presStyleCnt="5"/>
      <dgm:spPr/>
    </dgm:pt>
    <dgm:pt modelId="{93628EC8-ED6F-4E42-9AF7-04D0CA8AC523}" type="pres">
      <dgm:prSet presAssocID="{54086408-62D3-414C-964E-01E44E4A575F}" presName="node" presStyleLbl="node1" presStyleIdx="1" presStyleCnt="5" custScaleX="116535" custScaleY="119858">
        <dgm:presLayoutVars>
          <dgm:bulletEnabled val="1"/>
        </dgm:presLayoutVars>
      </dgm:prSet>
      <dgm:spPr/>
    </dgm:pt>
    <dgm:pt modelId="{EB05BDBB-A6AE-9E4E-A6E7-C9BFC26D09C1}" type="pres">
      <dgm:prSet presAssocID="{54086408-62D3-414C-964E-01E44E4A575F}" presName="dummy" presStyleCnt="0"/>
      <dgm:spPr/>
    </dgm:pt>
    <dgm:pt modelId="{9D4DA87A-8127-E74F-BC7F-2FD6FB5D7070}" type="pres">
      <dgm:prSet presAssocID="{37F33D55-2AFD-FD49-A245-D44BE2D49CE3}" presName="sibTrans" presStyleLbl="sibTrans2D1" presStyleIdx="1" presStyleCnt="5"/>
      <dgm:spPr/>
    </dgm:pt>
    <dgm:pt modelId="{0E9CE857-194E-BD42-BE46-28277631FC1E}" type="pres">
      <dgm:prSet presAssocID="{C58815A5-F5B1-FB49-876B-C1098CFE806F}" presName="node" presStyleLbl="node1" presStyleIdx="2" presStyleCnt="5" custScaleX="107227" custScaleY="108297">
        <dgm:presLayoutVars>
          <dgm:bulletEnabled val="1"/>
        </dgm:presLayoutVars>
      </dgm:prSet>
      <dgm:spPr/>
    </dgm:pt>
    <dgm:pt modelId="{7B80BC32-92E2-9842-A6CD-07FC5304E641}" type="pres">
      <dgm:prSet presAssocID="{C58815A5-F5B1-FB49-876B-C1098CFE806F}" presName="dummy" presStyleCnt="0"/>
      <dgm:spPr/>
    </dgm:pt>
    <dgm:pt modelId="{CB81E64A-4D94-504E-9638-58739019F21F}" type="pres">
      <dgm:prSet presAssocID="{1816A205-347A-B14B-A02A-312E8F5B8DC8}" presName="sibTrans" presStyleLbl="sibTrans2D1" presStyleIdx="2" presStyleCnt="5"/>
      <dgm:spPr/>
    </dgm:pt>
    <dgm:pt modelId="{829C7EB3-F842-D54C-992D-9471ED579EA4}" type="pres">
      <dgm:prSet presAssocID="{9203F23B-ECB5-7646-95CE-E1578FEE5505}" presName="node" presStyleLbl="node1" presStyleIdx="3" presStyleCnt="5" custScaleX="115007" custScaleY="112351">
        <dgm:presLayoutVars>
          <dgm:bulletEnabled val="1"/>
        </dgm:presLayoutVars>
      </dgm:prSet>
      <dgm:spPr/>
    </dgm:pt>
    <dgm:pt modelId="{08A4F1E9-FE1E-4042-BB68-EDAECFD4F5C9}" type="pres">
      <dgm:prSet presAssocID="{9203F23B-ECB5-7646-95CE-E1578FEE5505}" presName="dummy" presStyleCnt="0"/>
      <dgm:spPr/>
    </dgm:pt>
    <dgm:pt modelId="{528BBF06-9B10-8347-8917-1B2A85886E29}" type="pres">
      <dgm:prSet presAssocID="{7FF56637-61D9-4548-BF85-01E8D12EE7C4}" presName="sibTrans" presStyleLbl="sibTrans2D1" presStyleIdx="3" presStyleCnt="5"/>
      <dgm:spPr/>
    </dgm:pt>
    <dgm:pt modelId="{58E3EE51-0CB9-A94D-946C-8168B5E7BC3A}" type="pres">
      <dgm:prSet presAssocID="{43828720-C8AE-7F4C-AD53-2721EE6E84C5}" presName="node" presStyleLbl="node1" presStyleIdx="4" presStyleCnt="5" custScaleX="123935" custScaleY="129437">
        <dgm:presLayoutVars>
          <dgm:bulletEnabled val="1"/>
        </dgm:presLayoutVars>
      </dgm:prSet>
      <dgm:spPr/>
    </dgm:pt>
    <dgm:pt modelId="{A8C7C681-7C81-3D4B-8168-2A2992897475}" type="pres">
      <dgm:prSet presAssocID="{43828720-C8AE-7F4C-AD53-2721EE6E84C5}" presName="dummy" presStyleCnt="0"/>
      <dgm:spPr/>
    </dgm:pt>
    <dgm:pt modelId="{05173342-B97A-564A-86F6-B3EF4733CC84}" type="pres">
      <dgm:prSet presAssocID="{F35A35CE-B0D6-EF40-9D6A-B527605B7774}" presName="sibTrans" presStyleLbl="sibTrans2D1" presStyleIdx="4" presStyleCnt="5"/>
      <dgm:spPr/>
    </dgm:pt>
  </dgm:ptLst>
  <dgm:cxnLst>
    <dgm:cxn modelId="{7495DD05-6B3B-514F-8E8F-E59378E519E6}" type="presOf" srcId="{2E3F330A-ADEF-C944-8B67-98D587D23DE2}" destId="{760FF0E9-CB14-E94C-9DE2-2FC917EE55D8}" srcOrd="0" destOrd="0" presId="urn:microsoft.com/office/officeart/2005/8/layout/radial6"/>
    <dgm:cxn modelId="{542BBE0A-5855-EA4C-A58E-56491FD94706}" type="presOf" srcId="{37F33D55-2AFD-FD49-A245-D44BE2D49CE3}" destId="{9D4DA87A-8127-E74F-BC7F-2FD6FB5D7070}" srcOrd="0" destOrd="0" presId="urn:microsoft.com/office/officeart/2005/8/layout/radial6"/>
    <dgm:cxn modelId="{40FA5014-D239-D644-B48A-5DC5895295A8}" type="presOf" srcId="{7FF56637-61D9-4548-BF85-01E8D12EE7C4}" destId="{528BBF06-9B10-8347-8917-1B2A85886E29}" srcOrd="0" destOrd="0" presId="urn:microsoft.com/office/officeart/2005/8/layout/radial6"/>
    <dgm:cxn modelId="{5B860517-F5C4-FB46-B6B8-78CFA997487C}" type="presOf" srcId="{3BEF93F6-FE09-EE4A-85DA-CAB304332645}" destId="{1C3DC36E-61B9-454D-B948-1EC5EC9886D3}" srcOrd="0" destOrd="0" presId="urn:microsoft.com/office/officeart/2005/8/layout/radial6"/>
    <dgm:cxn modelId="{F73ED72C-FA94-0D4B-A9F5-B50D58EF99A5}" type="presOf" srcId="{F35A35CE-B0D6-EF40-9D6A-B527605B7774}" destId="{05173342-B97A-564A-86F6-B3EF4733CC84}" srcOrd="0" destOrd="0" presId="urn:microsoft.com/office/officeart/2005/8/layout/radial6"/>
    <dgm:cxn modelId="{0B11DE3E-C134-3047-81A5-373D18D70D01}" type="presOf" srcId="{1816A205-347A-B14B-A02A-312E8F5B8DC8}" destId="{CB81E64A-4D94-504E-9638-58739019F21F}" srcOrd="0" destOrd="0" presId="urn:microsoft.com/office/officeart/2005/8/layout/radial6"/>
    <dgm:cxn modelId="{BCCB4C40-59A3-624B-B471-360119C29B83}" srcId="{3BEF93F6-FE09-EE4A-85DA-CAB304332645}" destId="{54086408-62D3-414C-964E-01E44E4A575F}" srcOrd="1" destOrd="0" parTransId="{D4A6DA06-1712-3241-A723-F0B0622A789C}" sibTransId="{37F33D55-2AFD-FD49-A245-D44BE2D49CE3}"/>
    <dgm:cxn modelId="{1FB7E44C-BB95-DF4A-80F2-59B659B1C840}" type="presOf" srcId="{43828720-C8AE-7F4C-AD53-2721EE6E84C5}" destId="{58E3EE51-0CB9-A94D-946C-8168B5E7BC3A}" srcOrd="0" destOrd="0" presId="urn:microsoft.com/office/officeart/2005/8/layout/radial6"/>
    <dgm:cxn modelId="{0690E358-ACBD-1E44-BBC4-8949F9C6E400}" type="presOf" srcId="{9203F23B-ECB5-7646-95CE-E1578FEE5505}" destId="{829C7EB3-F842-D54C-992D-9471ED579EA4}" srcOrd="0" destOrd="0" presId="urn:microsoft.com/office/officeart/2005/8/layout/radial6"/>
    <dgm:cxn modelId="{5A78D961-36E1-514D-8B53-87F02C3C7365}" type="presOf" srcId="{5A768982-8BC1-C845-9531-996D01D01F7B}" destId="{DE7A0022-9C69-6240-8184-CF955C35DAF5}" srcOrd="0" destOrd="0" presId="urn:microsoft.com/office/officeart/2005/8/layout/radial6"/>
    <dgm:cxn modelId="{E06F667C-32D3-864D-8966-A77D4E7EF314}" srcId="{3BEF93F6-FE09-EE4A-85DA-CAB304332645}" destId="{43828720-C8AE-7F4C-AD53-2721EE6E84C5}" srcOrd="4" destOrd="0" parTransId="{4E8DB1CC-F95E-534C-86DA-E53421F56163}" sibTransId="{F35A35CE-B0D6-EF40-9D6A-B527605B7774}"/>
    <dgm:cxn modelId="{72968A89-EB99-0143-A56B-AB0621E62C81}" srcId="{93371703-A842-444D-9CBC-48DD2876D56E}" destId="{3BEF93F6-FE09-EE4A-85DA-CAB304332645}" srcOrd="0" destOrd="0" parTransId="{B634C30C-7F7D-F84A-B044-247DBC431937}" sibTransId="{B73E9783-71F3-F541-86C7-D8863835C333}"/>
    <dgm:cxn modelId="{FDD575BD-02B7-AA4A-9718-CC2F6A4BAD1A}" type="presOf" srcId="{54086408-62D3-414C-964E-01E44E4A575F}" destId="{93628EC8-ED6F-4E42-9AF7-04D0CA8AC523}" srcOrd="0" destOrd="0" presId="urn:microsoft.com/office/officeart/2005/8/layout/radial6"/>
    <dgm:cxn modelId="{BB0379D1-595C-5A42-AE31-2F25A857027F}" srcId="{3BEF93F6-FE09-EE4A-85DA-CAB304332645}" destId="{9203F23B-ECB5-7646-95CE-E1578FEE5505}" srcOrd="3" destOrd="0" parTransId="{6D677F6A-5EC1-CE41-B25C-78EDF182D652}" sibTransId="{7FF56637-61D9-4548-BF85-01E8D12EE7C4}"/>
    <dgm:cxn modelId="{54F23DD2-BC0C-CB4C-873F-D381D0F57AAD}" srcId="{3BEF93F6-FE09-EE4A-85DA-CAB304332645}" destId="{C58815A5-F5B1-FB49-876B-C1098CFE806F}" srcOrd="2" destOrd="0" parTransId="{95553762-B26B-FB48-BD7A-0796293DE56B}" sibTransId="{1816A205-347A-B14B-A02A-312E8F5B8DC8}"/>
    <dgm:cxn modelId="{2A7C2BDC-AD15-D145-8780-46FD81DBA641}" type="presOf" srcId="{93371703-A842-444D-9CBC-48DD2876D56E}" destId="{92207602-1379-A34A-986B-EE5503F461BC}" srcOrd="0" destOrd="0" presId="urn:microsoft.com/office/officeart/2005/8/layout/radial6"/>
    <dgm:cxn modelId="{CC8135F5-55E2-A14F-91DC-5F06785E0406}" srcId="{3BEF93F6-FE09-EE4A-85DA-CAB304332645}" destId="{5A768982-8BC1-C845-9531-996D01D01F7B}" srcOrd="0" destOrd="0" parTransId="{6BAA5E34-792F-8A4A-B1AA-8571AA81F34D}" sibTransId="{2E3F330A-ADEF-C944-8B67-98D587D23DE2}"/>
    <dgm:cxn modelId="{85F25FF6-E614-5A46-88EC-3D2181D6A51E}" type="presOf" srcId="{C58815A5-F5B1-FB49-876B-C1098CFE806F}" destId="{0E9CE857-194E-BD42-BE46-28277631FC1E}" srcOrd="0" destOrd="0" presId="urn:microsoft.com/office/officeart/2005/8/layout/radial6"/>
    <dgm:cxn modelId="{704E9923-2659-894D-A44D-1BCE96F5443A}" type="presParOf" srcId="{92207602-1379-A34A-986B-EE5503F461BC}" destId="{1C3DC36E-61B9-454D-B948-1EC5EC9886D3}" srcOrd="0" destOrd="0" presId="urn:microsoft.com/office/officeart/2005/8/layout/radial6"/>
    <dgm:cxn modelId="{1CDA0E84-31A6-674A-9B6E-67D8F0140659}" type="presParOf" srcId="{92207602-1379-A34A-986B-EE5503F461BC}" destId="{DE7A0022-9C69-6240-8184-CF955C35DAF5}" srcOrd="1" destOrd="0" presId="urn:microsoft.com/office/officeart/2005/8/layout/radial6"/>
    <dgm:cxn modelId="{F9499D78-F828-F243-90F9-9106280AB60B}" type="presParOf" srcId="{92207602-1379-A34A-986B-EE5503F461BC}" destId="{8F8CA52F-45F1-BF4D-923D-D1B8C23394B1}" srcOrd="2" destOrd="0" presId="urn:microsoft.com/office/officeart/2005/8/layout/radial6"/>
    <dgm:cxn modelId="{D3578AF3-BF2E-DF40-BA15-D0CB44B9B7C2}" type="presParOf" srcId="{92207602-1379-A34A-986B-EE5503F461BC}" destId="{760FF0E9-CB14-E94C-9DE2-2FC917EE55D8}" srcOrd="3" destOrd="0" presId="urn:microsoft.com/office/officeart/2005/8/layout/radial6"/>
    <dgm:cxn modelId="{67C57DC0-2C21-AA40-BBCD-D8E579CD5C34}" type="presParOf" srcId="{92207602-1379-A34A-986B-EE5503F461BC}" destId="{93628EC8-ED6F-4E42-9AF7-04D0CA8AC523}" srcOrd="4" destOrd="0" presId="urn:microsoft.com/office/officeart/2005/8/layout/radial6"/>
    <dgm:cxn modelId="{B202FED2-F813-7147-BFB1-D06162C7DEDB}" type="presParOf" srcId="{92207602-1379-A34A-986B-EE5503F461BC}" destId="{EB05BDBB-A6AE-9E4E-A6E7-C9BFC26D09C1}" srcOrd="5" destOrd="0" presId="urn:microsoft.com/office/officeart/2005/8/layout/radial6"/>
    <dgm:cxn modelId="{7F40BE1A-4565-7043-AAAB-6B2258C2626F}" type="presParOf" srcId="{92207602-1379-A34A-986B-EE5503F461BC}" destId="{9D4DA87A-8127-E74F-BC7F-2FD6FB5D7070}" srcOrd="6" destOrd="0" presId="urn:microsoft.com/office/officeart/2005/8/layout/radial6"/>
    <dgm:cxn modelId="{682E183A-DCBB-F942-928D-E4DF45B8377E}" type="presParOf" srcId="{92207602-1379-A34A-986B-EE5503F461BC}" destId="{0E9CE857-194E-BD42-BE46-28277631FC1E}" srcOrd="7" destOrd="0" presId="urn:microsoft.com/office/officeart/2005/8/layout/radial6"/>
    <dgm:cxn modelId="{4575DE8C-8492-F341-B6A0-7A7B846A8CF5}" type="presParOf" srcId="{92207602-1379-A34A-986B-EE5503F461BC}" destId="{7B80BC32-92E2-9842-A6CD-07FC5304E641}" srcOrd="8" destOrd="0" presId="urn:microsoft.com/office/officeart/2005/8/layout/radial6"/>
    <dgm:cxn modelId="{B1A76680-CC54-EE44-9A6B-D8BFB191D83F}" type="presParOf" srcId="{92207602-1379-A34A-986B-EE5503F461BC}" destId="{CB81E64A-4D94-504E-9638-58739019F21F}" srcOrd="9" destOrd="0" presId="urn:microsoft.com/office/officeart/2005/8/layout/radial6"/>
    <dgm:cxn modelId="{36A159F3-6BC1-384E-979B-AA0E55F368CA}" type="presParOf" srcId="{92207602-1379-A34A-986B-EE5503F461BC}" destId="{829C7EB3-F842-D54C-992D-9471ED579EA4}" srcOrd="10" destOrd="0" presId="urn:microsoft.com/office/officeart/2005/8/layout/radial6"/>
    <dgm:cxn modelId="{420F6772-E156-9F4D-8C67-32D87B983375}" type="presParOf" srcId="{92207602-1379-A34A-986B-EE5503F461BC}" destId="{08A4F1E9-FE1E-4042-BB68-EDAECFD4F5C9}" srcOrd="11" destOrd="0" presId="urn:microsoft.com/office/officeart/2005/8/layout/radial6"/>
    <dgm:cxn modelId="{64E98934-C2F4-E542-94BC-94E36CC36413}" type="presParOf" srcId="{92207602-1379-A34A-986B-EE5503F461BC}" destId="{528BBF06-9B10-8347-8917-1B2A85886E29}" srcOrd="12" destOrd="0" presId="urn:microsoft.com/office/officeart/2005/8/layout/radial6"/>
    <dgm:cxn modelId="{20780631-FE5B-EA47-87CF-603974326C01}" type="presParOf" srcId="{92207602-1379-A34A-986B-EE5503F461BC}" destId="{58E3EE51-0CB9-A94D-946C-8168B5E7BC3A}" srcOrd="13" destOrd="0" presId="urn:microsoft.com/office/officeart/2005/8/layout/radial6"/>
    <dgm:cxn modelId="{10C22F1E-081B-2E4D-8814-4E4F582F5B86}" type="presParOf" srcId="{92207602-1379-A34A-986B-EE5503F461BC}" destId="{A8C7C681-7C81-3D4B-8168-2A2992897475}" srcOrd="14" destOrd="0" presId="urn:microsoft.com/office/officeart/2005/8/layout/radial6"/>
    <dgm:cxn modelId="{B85F9888-A671-C946-95B1-EC3595EEF81C}" type="presParOf" srcId="{92207602-1379-A34A-986B-EE5503F461BC}" destId="{05173342-B97A-564A-86F6-B3EF4733CC8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FF878-2C9F-B14F-B8B7-4A2DC5F3506A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F97289-B67D-F34B-BFEC-32A9A0F588E9}">
      <dgm:prSet phldrT="[Testo]" custT="1"/>
      <dgm:spPr/>
      <dgm:t>
        <a:bodyPr/>
        <a:lstStyle/>
        <a:p>
          <a:r>
            <a:rPr lang="it-IT" sz="2400" b="1" dirty="0"/>
            <a:t>Coordinamento, progettazione, comunicazione</a:t>
          </a:r>
        </a:p>
      </dgm:t>
    </dgm:pt>
    <dgm:pt modelId="{2E61EEAE-F26D-CE45-AEAC-2D5E79CE1317}" type="parTrans" cxnId="{883AB117-51A6-7943-9977-D51B18B933D7}">
      <dgm:prSet/>
      <dgm:spPr/>
      <dgm:t>
        <a:bodyPr/>
        <a:lstStyle/>
        <a:p>
          <a:endParaRPr lang="it-IT"/>
        </a:p>
      </dgm:t>
    </dgm:pt>
    <dgm:pt modelId="{3584D978-8046-A04C-B54B-596C0DF03EB4}" type="sibTrans" cxnId="{883AB117-51A6-7943-9977-D51B18B933D7}">
      <dgm:prSet/>
      <dgm:spPr/>
      <dgm:t>
        <a:bodyPr/>
        <a:lstStyle/>
        <a:p>
          <a:endParaRPr lang="it-IT"/>
        </a:p>
      </dgm:t>
    </dgm:pt>
    <dgm:pt modelId="{0B707AB5-5883-9245-866C-51B385A7E699}">
      <dgm:prSet phldrT="[Testo]" custT="1"/>
      <dgm:spPr/>
      <dgm:t>
        <a:bodyPr/>
        <a:lstStyle/>
        <a:p>
          <a:r>
            <a:rPr lang="it-IT" sz="2000" dirty="0"/>
            <a:t>Presa in carico	</a:t>
          </a:r>
        </a:p>
      </dgm:t>
    </dgm:pt>
    <dgm:pt modelId="{3EA1C742-980C-C04B-B56A-BFC341709C80}" type="parTrans" cxnId="{9FF69CC1-A420-D34B-ACD0-896B03C976F1}">
      <dgm:prSet/>
      <dgm:spPr/>
      <dgm:t>
        <a:bodyPr/>
        <a:lstStyle/>
        <a:p>
          <a:endParaRPr lang="it-IT"/>
        </a:p>
      </dgm:t>
    </dgm:pt>
    <dgm:pt modelId="{89F5818B-16DA-EB4B-8D1F-7DBDFB4413D4}" type="sibTrans" cxnId="{9FF69CC1-A420-D34B-ACD0-896B03C976F1}">
      <dgm:prSet/>
      <dgm:spPr/>
      <dgm:t>
        <a:bodyPr/>
        <a:lstStyle/>
        <a:p>
          <a:endParaRPr lang="it-IT"/>
        </a:p>
      </dgm:t>
    </dgm:pt>
    <dgm:pt modelId="{991D9667-7ECA-544B-82BB-68DA96AF2546}">
      <dgm:prSet phldrT="[Testo]" custT="1"/>
      <dgm:spPr/>
      <dgm:t>
        <a:bodyPr/>
        <a:lstStyle/>
        <a:p>
          <a:r>
            <a:rPr lang="it-IT" sz="2000" kern="1200" dirty="0">
              <a:solidFill>
                <a:srgbClr val="652825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Orientamento</a:t>
          </a:r>
          <a:r>
            <a:rPr lang="it-IT" sz="1400" kern="1200" dirty="0"/>
            <a:t> </a:t>
          </a:r>
        </a:p>
      </dgm:t>
    </dgm:pt>
    <dgm:pt modelId="{36585E4B-C316-4140-AF1D-028572D4485B}" type="parTrans" cxnId="{2F531DCA-C091-1644-9FB9-E747AACC588E}">
      <dgm:prSet/>
      <dgm:spPr/>
      <dgm:t>
        <a:bodyPr/>
        <a:lstStyle/>
        <a:p>
          <a:endParaRPr lang="it-IT"/>
        </a:p>
      </dgm:t>
    </dgm:pt>
    <dgm:pt modelId="{8FF34FC0-B4BE-4146-8725-D6AAD7E1022F}" type="sibTrans" cxnId="{2F531DCA-C091-1644-9FB9-E747AACC588E}">
      <dgm:prSet/>
      <dgm:spPr/>
      <dgm:t>
        <a:bodyPr/>
        <a:lstStyle/>
        <a:p>
          <a:endParaRPr lang="it-IT"/>
        </a:p>
      </dgm:t>
    </dgm:pt>
    <dgm:pt modelId="{51C9F341-E956-C943-8747-CEF5DBEC3A62}">
      <dgm:prSet phldrT="[Testo]" custT="1"/>
      <dgm:spPr/>
      <dgm:t>
        <a:bodyPr/>
        <a:lstStyle/>
        <a:p>
          <a:r>
            <a:rPr lang="it-IT" sz="2400" b="1" dirty="0"/>
            <a:t>Formazione breve </a:t>
          </a:r>
        </a:p>
      </dgm:t>
    </dgm:pt>
    <dgm:pt modelId="{3AD621F2-D3B2-4F44-A489-ABA7F6641FA4}" type="parTrans" cxnId="{D7DE78AD-2799-A341-93D0-A0B4B9641106}">
      <dgm:prSet/>
      <dgm:spPr/>
      <dgm:t>
        <a:bodyPr/>
        <a:lstStyle/>
        <a:p>
          <a:endParaRPr lang="it-IT"/>
        </a:p>
      </dgm:t>
    </dgm:pt>
    <dgm:pt modelId="{A55C932C-4297-064B-9E8C-6B87D93625AD}" type="sibTrans" cxnId="{D7DE78AD-2799-A341-93D0-A0B4B9641106}">
      <dgm:prSet/>
      <dgm:spPr/>
      <dgm:t>
        <a:bodyPr/>
        <a:lstStyle/>
        <a:p>
          <a:endParaRPr lang="it-IT"/>
        </a:p>
      </dgm:t>
    </dgm:pt>
    <dgm:pt modelId="{72199577-B9C4-2948-9219-D8A87979D80C}">
      <dgm:prSet phldrT="[Testo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652825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Muretti a secco</a:t>
          </a:r>
        </a:p>
      </dgm:t>
    </dgm:pt>
    <dgm:pt modelId="{D690728F-4D01-BD4E-BF7B-544905413973}" type="parTrans" cxnId="{EFCCD3F0-01A1-2149-9155-F1430D32EE28}">
      <dgm:prSet/>
      <dgm:spPr/>
      <dgm:t>
        <a:bodyPr/>
        <a:lstStyle/>
        <a:p>
          <a:endParaRPr lang="it-IT"/>
        </a:p>
      </dgm:t>
    </dgm:pt>
    <dgm:pt modelId="{3A526881-AF19-FA4D-82DE-84136E2BEF98}" type="sibTrans" cxnId="{EFCCD3F0-01A1-2149-9155-F1430D32EE28}">
      <dgm:prSet/>
      <dgm:spPr/>
      <dgm:t>
        <a:bodyPr/>
        <a:lstStyle/>
        <a:p>
          <a:endParaRPr lang="it-IT"/>
        </a:p>
      </dgm:t>
    </dgm:pt>
    <dgm:pt modelId="{402DB059-B505-354F-AC1E-952DC58B3056}">
      <dgm:prSet phldrT="[Testo]" custT="1"/>
      <dgm:spPr/>
      <dgm:t>
        <a:bodyPr/>
        <a:lstStyle/>
        <a:p>
          <a:r>
            <a:rPr lang="it-IT" sz="2000" dirty="0"/>
            <a:t>Potatura uliveti frutteti vigneti</a:t>
          </a:r>
        </a:p>
      </dgm:t>
    </dgm:pt>
    <dgm:pt modelId="{B5825CEB-BF69-1745-827E-4482259266CD}" type="parTrans" cxnId="{8615B387-4B73-E048-8150-AEC9BBC7C006}">
      <dgm:prSet/>
      <dgm:spPr/>
      <dgm:t>
        <a:bodyPr/>
        <a:lstStyle/>
        <a:p>
          <a:endParaRPr lang="it-IT"/>
        </a:p>
      </dgm:t>
    </dgm:pt>
    <dgm:pt modelId="{FF136EB6-63E0-AE4E-ACBF-441C1FD41C7B}" type="sibTrans" cxnId="{8615B387-4B73-E048-8150-AEC9BBC7C006}">
      <dgm:prSet/>
      <dgm:spPr/>
      <dgm:t>
        <a:bodyPr/>
        <a:lstStyle/>
        <a:p>
          <a:endParaRPr lang="it-IT"/>
        </a:p>
      </dgm:t>
    </dgm:pt>
    <dgm:pt modelId="{C39FAC90-4C17-EA41-8089-499EE6F82AE2}">
      <dgm:prSet phldrT="[Testo]" custT="1"/>
      <dgm:spPr/>
      <dgm:t>
        <a:bodyPr/>
        <a:lstStyle/>
        <a:p>
          <a:r>
            <a:rPr lang="it-IT" sz="2400" b="1" dirty="0"/>
            <a:t>Avviamento al lavoro</a:t>
          </a:r>
        </a:p>
      </dgm:t>
    </dgm:pt>
    <dgm:pt modelId="{B06FFE18-8550-2A44-ADA5-4B4639CAEFD2}" type="parTrans" cxnId="{F783FFA8-31D1-8748-A208-3BBC62090B9C}">
      <dgm:prSet/>
      <dgm:spPr/>
      <dgm:t>
        <a:bodyPr/>
        <a:lstStyle/>
        <a:p>
          <a:endParaRPr lang="it-IT"/>
        </a:p>
      </dgm:t>
    </dgm:pt>
    <dgm:pt modelId="{C405AAA9-8D91-2842-B95E-F5DF7BBD46A1}" type="sibTrans" cxnId="{F783FFA8-31D1-8748-A208-3BBC62090B9C}">
      <dgm:prSet/>
      <dgm:spPr/>
      <dgm:t>
        <a:bodyPr/>
        <a:lstStyle/>
        <a:p>
          <a:endParaRPr lang="it-IT"/>
        </a:p>
      </dgm:t>
    </dgm:pt>
    <dgm:pt modelId="{35DF0453-50D6-1946-A2D7-1D564F978EF1}">
      <dgm:prSet phldrT="[Testo]" custT="1"/>
      <dgm:spPr/>
      <dgm:t>
        <a:bodyPr/>
        <a:lstStyle/>
        <a:p>
          <a:r>
            <a:rPr lang="it-IT" sz="2000" dirty="0"/>
            <a:t>Work Experience</a:t>
          </a:r>
        </a:p>
      </dgm:t>
    </dgm:pt>
    <dgm:pt modelId="{6520612A-B8ED-0843-9A22-AC9A75DED0C2}" type="parTrans" cxnId="{3BB061C5-827F-A147-8A70-E20EE9780617}">
      <dgm:prSet/>
      <dgm:spPr/>
      <dgm:t>
        <a:bodyPr/>
        <a:lstStyle/>
        <a:p>
          <a:endParaRPr lang="it-IT"/>
        </a:p>
      </dgm:t>
    </dgm:pt>
    <dgm:pt modelId="{EA2FDE8D-3C6D-564C-A4D1-0078A4F87F40}" type="sibTrans" cxnId="{3BB061C5-827F-A147-8A70-E20EE9780617}">
      <dgm:prSet/>
      <dgm:spPr/>
      <dgm:t>
        <a:bodyPr/>
        <a:lstStyle/>
        <a:p>
          <a:endParaRPr lang="it-IT"/>
        </a:p>
      </dgm:t>
    </dgm:pt>
    <dgm:pt modelId="{5432EAD8-40D7-D44D-8C69-A8BA1A38D389}">
      <dgm:prSet phldrT="[Testo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652825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Percorsi Integrati di inclusione socio-lavorativa</a:t>
          </a:r>
        </a:p>
      </dgm:t>
    </dgm:pt>
    <dgm:pt modelId="{EDEB194B-F03E-344F-A202-653F5989EFD1}" type="parTrans" cxnId="{B4812C8F-07A8-1D45-861F-43F85FA06620}">
      <dgm:prSet/>
      <dgm:spPr/>
      <dgm:t>
        <a:bodyPr/>
        <a:lstStyle/>
        <a:p>
          <a:endParaRPr lang="it-IT"/>
        </a:p>
      </dgm:t>
    </dgm:pt>
    <dgm:pt modelId="{930D7BCF-BA0E-4F49-890A-48F8E1C0696D}" type="sibTrans" cxnId="{B4812C8F-07A8-1D45-861F-43F85FA06620}">
      <dgm:prSet/>
      <dgm:spPr/>
      <dgm:t>
        <a:bodyPr/>
        <a:lstStyle/>
        <a:p>
          <a:endParaRPr lang="it-IT"/>
        </a:p>
      </dgm:t>
    </dgm:pt>
    <dgm:pt modelId="{BEC23B6C-9D88-AD42-BFA7-F5CB99F3C68C}">
      <dgm:prSet phldrT="[Testo]" custT="1"/>
      <dgm:spPr/>
      <dgm:t>
        <a:bodyPr/>
        <a:lstStyle/>
        <a:p>
          <a:r>
            <a:rPr lang="it-IT" sz="2000" dirty="0"/>
            <a:t>Cura del bosco e meccanizzazione agricola</a:t>
          </a:r>
        </a:p>
      </dgm:t>
    </dgm:pt>
    <dgm:pt modelId="{0E612011-A188-724A-8B8F-31B6F7CDF6EC}" type="parTrans" cxnId="{5DBEE3E4-7A3F-BB49-8033-F7B0970FA791}">
      <dgm:prSet/>
      <dgm:spPr/>
      <dgm:t>
        <a:bodyPr/>
        <a:lstStyle/>
        <a:p>
          <a:endParaRPr lang="it-IT"/>
        </a:p>
      </dgm:t>
    </dgm:pt>
    <dgm:pt modelId="{FF2EC5AA-6B94-1F42-8FAD-CD28E337C3D0}" type="sibTrans" cxnId="{5DBEE3E4-7A3F-BB49-8033-F7B0970FA791}">
      <dgm:prSet/>
      <dgm:spPr/>
      <dgm:t>
        <a:bodyPr/>
        <a:lstStyle/>
        <a:p>
          <a:endParaRPr lang="it-IT"/>
        </a:p>
      </dgm:t>
    </dgm:pt>
    <dgm:pt modelId="{2F9BCE74-669B-D84A-BE6B-99F63AE13C0F}">
      <dgm:prSet phldrT="[Testo]" custT="1"/>
      <dgm:spPr/>
      <dgm:t>
        <a:bodyPr/>
        <a:lstStyle/>
        <a:p>
          <a:r>
            <a:rPr lang="it-IT" sz="2000" dirty="0"/>
            <a:t>Percorsi di socializzazione</a:t>
          </a:r>
        </a:p>
      </dgm:t>
    </dgm:pt>
    <dgm:pt modelId="{1B61EC79-7CAE-7243-B8B2-ABD2CD844464}" type="parTrans" cxnId="{0383A05C-6C14-EF49-9F3C-E33C2BD891E1}">
      <dgm:prSet/>
      <dgm:spPr/>
      <dgm:t>
        <a:bodyPr/>
        <a:lstStyle/>
        <a:p>
          <a:endParaRPr lang="it-IT"/>
        </a:p>
      </dgm:t>
    </dgm:pt>
    <dgm:pt modelId="{A9D70566-5D12-014D-B33B-AB3250BF89E2}" type="sibTrans" cxnId="{0383A05C-6C14-EF49-9F3C-E33C2BD891E1}">
      <dgm:prSet/>
      <dgm:spPr/>
      <dgm:t>
        <a:bodyPr/>
        <a:lstStyle/>
        <a:p>
          <a:endParaRPr lang="it-IT"/>
        </a:p>
      </dgm:t>
    </dgm:pt>
    <dgm:pt modelId="{E54D2A3E-44C4-D645-AA53-E1166851BB69}">
      <dgm:prSet/>
      <dgm:spPr/>
      <dgm:t>
        <a:bodyPr/>
        <a:lstStyle/>
        <a:p>
          <a:r>
            <a:rPr lang="it-IT" b="1" dirty="0"/>
            <a:t>Sostegno alle imprese e all’auto-imprenditorialità </a:t>
          </a:r>
        </a:p>
      </dgm:t>
    </dgm:pt>
    <dgm:pt modelId="{DBD5BC97-AD2E-0440-B9FF-B18E5F262569}" type="parTrans" cxnId="{F7A4F3A2-E0A5-CC4C-A9E1-0EC47DA52FB0}">
      <dgm:prSet/>
      <dgm:spPr/>
      <dgm:t>
        <a:bodyPr/>
        <a:lstStyle/>
        <a:p>
          <a:endParaRPr lang="it-IT"/>
        </a:p>
      </dgm:t>
    </dgm:pt>
    <dgm:pt modelId="{220B8554-2252-684F-8C51-945562884EE6}" type="sibTrans" cxnId="{F7A4F3A2-E0A5-CC4C-A9E1-0EC47DA52FB0}">
      <dgm:prSet/>
      <dgm:spPr/>
      <dgm:t>
        <a:bodyPr/>
        <a:lstStyle/>
        <a:p>
          <a:endParaRPr lang="it-IT"/>
        </a:p>
      </dgm:t>
    </dgm:pt>
    <dgm:pt modelId="{37C51D9E-6213-5A44-B61C-55B1867F291C}">
      <dgm:prSet custT="1"/>
      <dgm:spPr/>
      <dgm:t>
        <a:bodyPr/>
        <a:lstStyle/>
        <a:p>
          <a:r>
            <a:rPr lang="it-IT" sz="2000" dirty="0"/>
            <a:t>F.E.S.R.</a:t>
          </a:r>
        </a:p>
      </dgm:t>
    </dgm:pt>
    <dgm:pt modelId="{B9542C04-8B3F-E340-B9C6-0F6997195255}" type="parTrans" cxnId="{A9459E78-E1EE-9A44-85F6-7CE78509E58A}">
      <dgm:prSet/>
      <dgm:spPr/>
      <dgm:t>
        <a:bodyPr/>
        <a:lstStyle/>
        <a:p>
          <a:endParaRPr lang="it-IT"/>
        </a:p>
      </dgm:t>
    </dgm:pt>
    <dgm:pt modelId="{27288858-953F-0C4D-B568-D6E48C1921E7}" type="sibTrans" cxnId="{A9459E78-E1EE-9A44-85F6-7CE78509E58A}">
      <dgm:prSet/>
      <dgm:spPr/>
      <dgm:t>
        <a:bodyPr/>
        <a:lstStyle/>
        <a:p>
          <a:endParaRPr lang="it-IT"/>
        </a:p>
      </dgm:t>
    </dgm:pt>
    <dgm:pt modelId="{3203A2E2-0290-234F-A208-990371732BEB}">
      <dgm:prSet custT="1"/>
      <dgm:spPr/>
      <dgm:t>
        <a:bodyPr/>
        <a:lstStyle/>
        <a:p>
          <a:r>
            <a:rPr lang="it-IT" sz="2000" dirty="0"/>
            <a:t>Bonus </a:t>
          </a:r>
          <a:r>
            <a:rPr lang="it-IT" sz="2000" dirty="0" err="1"/>
            <a:t>assunzionali</a:t>
          </a:r>
          <a:endParaRPr lang="it-IT" sz="2000" dirty="0"/>
        </a:p>
      </dgm:t>
    </dgm:pt>
    <dgm:pt modelId="{6FC9FF6A-F7FB-2749-87BB-2438B02E8290}" type="parTrans" cxnId="{9142567C-E132-5941-8382-D6C1CFC2C801}">
      <dgm:prSet/>
      <dgm:spPr/>
      <dgm:t>
        <a:bodyPr/>
        <a:lstStyle/>
        <a:p>
          <a:endParaRPr lang="it-IT"/>
        </a:p>
      </dgm:t>
    </dgm:pt>
    <dgm:pt modelId="{F870D249-9D3A-564F-B44D-DC93EECED4BE}" type="sibTrans" cxnId="{9142567C-E132-5941-8382-D6C1CFC2C801}">
      <dgm:prSet/>
      <dgm:spPr/>
      <dgm:t>
        <a:bodyPr/>
        <a:lstStyle/>
        <a:p>
          <a:endParaRPr lang="it-IT"/>
        </a:p>
      </dgm:t>
    </dgm:pt>
    <dgm:pt modelId="{624275B6-AAA0-B747-9B0C-91D118F9C515}">
      <dgm:prSet custT="1"/>
      <dgm:spPr/>
      <dgm:t>
        <a:bodyPr/>
        <a:lstStyle/>
        <a:p>
          <a:r>
            <a:rPr lang="it-IT" sz="2000" dirty="0"/>
            <a:t>Incentivi occupazionali</a:t>
          </a:r>
        </a:p>
      </dgm:t>
    </dgm:pt>
    <dgm:pt modelId="{B64B1051-9D87-AA47-BC96-6525B040F574}" type="parTrans" cxnId="{AEEE2B2C-0A20-2F40-94E3-54319EED0AE4}">
      <dgm:prSet/>
      <dgm:spPr/>
      <dgm:t>
        <a:bodyPr/>
        <a:lstStyle/>
        <a:p>
          <a:endParaRPr lang="it-IT"/>
        </a:p>
      </dgm:t>
    </dgm:pt>
    <dgm:pt modelId="{28567CA3-02D3-2D4A-8DA4-BDC4DBC88928}" type="sibTrans" cxnId="{AEEE2B2C-0A20-2F40-94E3-54319EED0AE4}">
      <dgm:prSet/>
      <dgm:spPr/>
      <dgm:t>
        <a:bodyPr/>
        <a:lstStyle/>
        <a:p>
          <a:endParaRPr lang="it-IT"/>
        </a:p>
      </dgm:t>
    </dgm:pt>
    <dgm:pt modelId="{90222DC7-1B0F-1443-8D2B-992C4DF8874F}">
      <dgm:prSet custT="1"/>
      <dgm:spPr/>
      <dgm:t>
        <a:bodyPr/>
        <a:lstStyle/>
        <a:p>
          <a:r>
            <a:rPr lang="it-IT" sz="1600" dirty="0"/>
            <a:t>supporto formativo all'avvio di rami impresa</a:t>
          </a:r>
        </a:p>
      </dgm:t>
    </dgm:pt>
    <dgm:pt modelId="{B3E19FFE-1B2E-3449-9C8B-184D965A9EED}" type="parTrans" cxnId="{D54AA2C4-F29B-FC46-A71B-308516EB7B3B}">
      <dgm:prSet/>
      <dgm:spPr/>
      <dgm:t>
        <a:bodyPr/>
        <a:lstStyle/>
        <a:p>
          <a:endParaRPr lang="it-IT"/>
        </a:p>
      </dgm:t>
    </dgm:pt>
    <dgm:pt modelId="{0073F900-8FDE-3E4F-96CE-06B6CE152AFB}" type="sibTrans" cxnId="{D54AA2C4-F29B-FC46-A71B-308516EB7B3B}">
      <dgm:prSet/>
      <dgm:spPr/>
      <dgm:t>
        <a:bodyPr/>
        <a:lstStyle/>
        <a:p>
          <a:endParaRPr lang="it-IT"/>
        </a:p>
      </dgm:t>
    </dgm:pt>
    <dgm:pt modelId="{92159788-798F-D142-9626-C473230B2220}">
      <dgm:prSet phldrT="[Testo]" custT="1"/>
      <dgm:spPr/>
      <dgm:t>
        <a:bodyPr/>
        <a:lstStyle/>
        <a:p>
          <a:r>
            <a:rPr lang="it-IT" sz="2000" dirty="0"/>
            <a:t>Trasformazione del prodotto agricolo</a:t>
          </a:r>
        </a:p>
      </dgm:t>
    </dgm:pt>
    <dgm:pt modelId="{46D16EBA-8980-A84B-A04E-BEF95BB82B95}" type="parTrans" cxnId="{E4085987-583A-C64D-9BBC-FC6BF5B3306E}">
      <dgm:prSet/>
      <dgm:spPr/>
      <dgm:t>
        <a:bodyPr/>
        <a:lstStyle/>
        <a:p>
          <a:endParaRPr lang="it-IT"/>
        </a:p>
      </dgm:t>
    </dgm:pt>
    <dgm:pt modelId="{A91F7246-8748-F64D-883E-9B7762047790}" type="sibTrans" cxnId="{E4085987-583A-C64D-9BBC-FC6BF5B3306E}">
      <dgm:prSet/>
      <dgm:spPr/>
      <dgm:t>
        <a:bodyPr/>
        <a:lstStyle/>
        <a:p>
          <a:endParaRPr lang="it-IT"/>
        </a:p>
      </dgm:t>
    </dgm:pt>
    <dgm:pt modelId="{36E5713E-1037-344C-9B38-227E02C87BD2}" type="pres">
      <dgm:prSet presAssocID="{735FF878-2C9F-B14F-B8B7-4A2DC5F3506A}" presName="Name0" presStyleCnt="0">
        <dgm:presLayoutVars>
          <dgm:dir/>
          <dgm:animLvl val="lvl"/>
          <dgm:resizeHandles val="exact"/>
        </dgm:presLayoutVars>
      </dgm:prSet>
      <dgm:spPr/>
    </dgm:pt>
    <dgm:pt modelId="{6D406615-AEB8-D243-AA82-AB9470C32ABC}" type="pres">
      <dgm:prSet presAssocID="{E54D2A3E-44C4-D645-AA53-E1166851BB69}" presName="boxAndChildren" presStyleCnt="0"/>
      <dgm:spPr/>
    </dgm:pt>
    <dgm:pt modelId="{1A0F4DB5-3858-D448-B2B4-5BA9B7A5E2BF}" type="pres">
      <dgm:prSet presAssocID="{E54D2A3E-44C4-D645-AA53-E1166851BB69}" presName="parentTextBox" presStyleLbl="node1" presStyleIdx="0" presStyleCnt="4"/>
      <dgm:spPr/>
    </dgm:pt>
    <dgm:pt modelId="{61E667F7-8D06-F745-99FD-A9A5DF45BAA4}" type="pres">
      <dgm:prSet presAssocID="{E54D2A3E-44C4-D645-AA53-E1166851BB69}" presName="entireBox" presStyleLbl="node1" presStyleIdx="0" presStyleCnt="4" custLinFactNeighborY="509"/>
      <dgm:spPr/>
    </dgm:pt>
    <dgm:pt modelId="{082F37F0-EBB3-8843-A280-ECEDEA0A8EB5}" type="pres">
      <dgm:prSet presAssocID="{E54D2A3E-44C4-D645-AA53-E1166851BB69}" presName="descendantBox" presStyleCnt="0"/>
      <dgm:spPr/>
    </dgm:pt>
    <dgm:pt modelId="{00556EF9-0D08-B34D-939E-C64AF49954FA}" type="pres">
      <dgm:prSet presAssocID="{37C51D9E-6213-5A44-B61C-55B1867F291C}" presName="childTextBox" presStyleLbl="fgAccFollowNode1" presStyleIdx="0" presStyleCnt="13">
        <dgm:presLayoutVars>
          <dgm:bulletEnabled val="1"/>
        </dgm:presLayoutVars>
      </dgm:prSet>
      <dgm:spPr/>
    </dgm:pt>
    <dgm:pt modelId="{6551234D-DD15-F145-83F4-D2B7CD68B840}" type="pres">
      <dgm:prSet presAssocID="{3203A2E2-0290-234F-A208-990371732BEB}" presName="childTextBox" presStyleLbl="fgAccFollowNode1" presStyleIdx="1" presStyleCnt="13">
        <dgm:presLayoutVars>
          <dgm:bulletEnabled val="1"/>
        </dgm:presLayoutVars>
      </dgm:prSet>
      <dgm:spPr/>
    </dgm:pt>
    <dgm:pt modelId="{0CE9A8CB-BC7F-4E47-B6EB-8CE58624585D}" type="pres">
      <dgm:prSet presAssocID="{624275B6-AAA0-B747-9B0C-91D118F9C515}" presName="childTextBox" presStyleLbl="fgAccFollowNode1" presStyleIdx="2" presStyleCnt="13">
        <dgm:presLayoutVars>
          <dgm:bulletEnabled val="1"/>
        </dgm:presLayoutVars>
      </dgm:prSet>
      <dgm:spPr/>
    </dgm:pt>
    <dgm:pt modelId="{D9324220-4184-044A-91B7-CB0FC1CF5E5B}" type="pres">
      <dgm:prSet presAssocID="{90222DC7-1B0F-1443-8D2B-992C4DF8874F}" presName="childTextBox" presStyleLbl="fgAccFollowNode1" presStyleIdx="3" presStyleCnt="13" custScaleX="126957">
        <dgm:presLayoutVars>
          <dgm:bulletEnabled val="1"/>
        </dgm:presLayoutVars>
      </dgm:prSet>
      <dgm:spPr/>
    </dgm:pt>
    <dgm:pt modelId="{4688B67F-D7F4-8740-8D29-E270C0F1F844}" type="pres">
      <dgm:prSet presAssocID="{C405AAA9-8D91-2842-B95E-F5DF7BBD46A1}" presName="sp" presStyleCnt="0"/>
      <dgm:spPr/>
    </dgm:pt>
    <dgm:pt modelId="{FDD4F09D-36BD-284E-A1CA-8DC0DA0532E2}" type="pres">
      <dgm:prSet presAssocID="{C39FAC90-4C17-EA41-8089-499EE6F82AE2}" presName="arrowAndChildren" presStyleCnt="0"/>
      <dgm:spPr/>
    </dgm:pt>
    <dgm:pt modelId="{068AAC47-6C00-6449-B229-59023E2AD955}" type="pres">
      <dgm:prSet presAssocID="{C39FAC90-4C17-EA41-8089-499EE6F82AE2}" presName="parentTextArrow" presStyleLbl="node1" presStyleIdx="0" presStyleCnt="4"/>
      <dgm:spPr/>
    </dgm:pt>
    <dgm:pt modelId="{698FACCB-F7B0-1243-82AB-E85BF2924147}" type="pres">
      <dgm:prSet presAssocID="{C39FAC90-4C17-EA41-8089-499EE6F82AE2}" presName="arrow" presStyleLbl="node1" presStyleIdx="1" presStyleCnt="4"/>
      <dgm:spPr/>
    </dgm:pt>
    <dgm:pt modelId="{DFDB6414-4D13-BF45-8E53-573F3E4A0CD9}" type="pres">
      <dgm:prSet presAssocID="{C39FAC90-4C17-EA41-8089-499EE6F82AE2}" presName="descendantArrow" presStyleCnt="0"/>
      <dgm:spPr/>
    </dgm:pt>
    <dgm:pt modelId="{15372AF3-393A-B740-8EA3-10C764364AD0}" type="pres">
      <dgm:prSet presAssocID="{35DF0453-50D6-1946-A2D7-1D564F978EF1}" presName="childTextArrow" presStyleLbl="fgAccFollowNode1" presStyleIdx="4" presStyleCnt="13">
        <dgm:presLayoutVars>
          <dgm:bulletEnabled val="1"/>
        </dgm:presLayoutVars>
      </dgm:prSet>
      <dgm:spPr/>
    </dgm:pt>
    <dgm:pt modelId="{0A9D9D50-4B09-6646-80B8-D3E0AC9C10CF}" type="pres">
      <dgm:prSet presAssocID="{5432EAD8-40D7-D44D-8C69-A8BA1A38D389}" presName="childTextArrow" presStyleLbl="fgAccFollowNode1" presStyleIdx="5" presStyleCnt="13">
        <dgm:presLayoutVars>
          <dgm:bulletEnabled val="1"/>
        </dgm:presLayoutVars>
      </dgm:prSet>
      <dgm:spPr/>
    </dgm:pt>
    <dgm:pt modelId="{C961B2BB-A8FC-7C44-A531-F41EBCE8D837}" type="pres">
      <dgm:prSet presAssocID="{2F9BCE74-669B-D84A-BE6B-99F63AE13C0F}" presName="childTextArrow" presStyleLbl="fgAccFollowNode1" presStyleIdx="6" presStyleCnt="13">
        <dgm:presLayoutVars>
          <dgm:bulletEnabled val="1"/>
        </dgm:presLayoutVars>
      </dgm:prSet>
      <dgm:spPr/>
    </dgm:pt>
    <dgm:pt modelId="{C9A9A10A-6153-7345-BF5D-48E43EB00BA0}" type="pres">
      <dgm:prSet presAssocID="{A55C932C-4297-064B-9E8C-6B87D93625AD}" presName="sp" presStyleCnt="0"/>
      <dgm:spPr/>
    </dgm:pt>
    <dgm:pt modelId="{BD086672-356B-4F44-868C-591C8368C418}" type="pres">
      <dgm:prSet presAssocID="{51C9F341-E956-C943-8747-CEF5DBEC3A62}" presName="arrowAndChildren" presStyleCnt="0"/>
      <dgm:spPr/>
    </dgm:pt>
    <dgm:pt modelId="{3D3E20D3-0D64-C340-AF7A-FFC17EE6D998}" type="pres">
      <dgm:prSet presAssocID="{51C9F341-E956-C943-8747-CEF5DBEC3A62}" presName="parentTextArrow" presStyleLbl="node1" presStyleIdx="1" presStyleCnt="4"/>
      <dgm:spPr/>
    </dgm:pt>
    <dgm:pt modelId="{9E0DB12B-90E3-244C-A9B7-F05B37B40804}" type="pres">
      <dgm:prSet presAssocID="{51C9F341-E956-C943-8747-CEF5DBEC3A62}" presName="arrow" presStyleLbl="node1" presStyleIdx="2" presStyleCnt="4"/>
      <dgm:spPr/>
    </dgm:pt>
    <dgm:pt modelId="{BAF0D3AE-7A58-2A4F-8A15-516E15B43561}" type="pres">
      <dgm:prSet presAssocID="{51C9F341-E956-C943-8747-CEF5DBEC3A62}" presName="descendantArrow" presStyleCnt="0"/>
      <dgm:spPr/>
    </dgm:pt>
    <dgm:pt modelId="{107C33CF-434A-0747-8E43-80E1132D81D0}" type="pres">
      <dgm:prSet presAssocID="{72199577-B9C4-2948-9219-D8A87979D80C}" presName="childTextArrow" presStyleLbl="fgAccFollowNode1" presStyleIdx="7" presStyleCnt="13">
        <dgm:presLayoutVars>
          <dgm:bulletEnabled val="1"/>
        </dgm:presLayoutVars>
      </dgm:prSet>
      <dgm:spPr/>
    </dgm:pt>
    <dgm:pt modelId="{D84113E7-A903-554B-87EA-D0D509D37154}" type="pres">
      <dgm:prSet presAssocID="{402DB059-B505-354F-AC1E-952DC58B3056}" presName="childTextArrow" presStyleLbl="fgAccFollowNode1" presStyleIdx="8" presStyleCnt="13">
        <dgm:presLayoutVars>
          <dgm:bulletEnabled val="1"/>
        </dgm:presLayoutVars>
      </dgm:prSet>
      <dgm:spPr/>
    </dgm:pt>
    <dgm:pt modelId="{03309466-B7E8-7F43-B769-DB0E0C85E69B}" type="pres">
      <dgm:prSet presAssocID="{BEC23B6C-9D88-AD42-BFA7-F5CB99F3C68C}" presName="childTextArrow" presStyleLbl="fgAccFollowNode1" presStyleIdx="9" presStyleCnt="13" custScaleX="117016">
        <dgm:presLayoutVars>
          <dgm:bulletEnabled val="1"/>
        </dgm:presLayoutVars>
      </dgm:prSet>
      <dgm:spPr/>
    </dgm:pt>
    <dgm:pt modelId="{938FEED5-1875-0A47-9EEA-B2BE2368D2AE}" type="pres">
      <dgm:prSet presAssocID="{92159788-798F-D142-9626-C473230B2220}" presName="childTextArrow" presStyleLbl="fgAccFollowNode1" presStyleIdx="10" presStyleCnt="13" custScaleX="139286">
        <dgm:presLayoutVars>
          <dgm:bulletEnabled val="1"/>
        </dgm:presLayoutVars>
      </dgm:prSet>
      <dgm:spPr/>
    </dgm:pt>
    <dgm:pt modelId="{06249D7A-90C0-F649-8E84-52C944D35B26}" type="pres">
      <dgm:prSet presAssocID="{3584D978-8046-A04C-B54B-596C0DF03EB4}" presName="sp" presStyleCnt="0"/>
      <dgm:spPr/>
    </dgm:pt>
    <dgm:pt modelId="{F077F247-A34C-DB44-A291-09B4008BE58A}" type="pres">
      <dgm:prSet presAssocID="{B8F97289-B67D-F34B-BFEC-32A9A0F588E9}" presName="arrowAndChildren" presStyleCnt="0"/>
      <dgm:spPr/>
    </dgm:pt>
    <dgm:pt modelId="{DD0875EC-E595-9849-B42D-AC49EAA21341}" type="pres">
      <dgm:prSet presAssocID="{B8F97289-B67D-F34B-BFEC-32A9A0F588E9}" presName="parentTextArrow" presStyleLbl="node1" presStyleIdx="2" presStyleCnt="4"/>
      <dgm:spPr/>
    </dgm:pt>
    <dgm:pt modelId="{79E56B15-B855-8B42-9F8D-D824BFD4737C}" type="pres">
      <dgm:prSet presAssocID="{B8F97289-B67D-F34B-BFEC-32A9A0F588E9}" presName="arrow" presStyleLbl="node1" presStyleIdx="3" presStyleCnt="4"/>
      <dgm:spPr/>
    </dgm:pt>
    <dgm:pt modelId="{D5E56007-C357-5042-80E5-FE4BC31E1788}" type="pres">
      <dgm:prSet presAssocID="{B8F97289-B67D-F34B-BFEC-32A9A0F588E9}" presName="descendantArrow" presStyleCnt="0"/>
      <dgm:spPr/>
    </dgm:pt>
    <dgm:pt modelId="{37437C94-C361-CC4F-9428-6B9651565555}" type="pres">
      <dgm:prSet presAssocID="{0B707AB5-5883-9245-866C-51B385A7E699}" presName="childTextArrow" presStyleLbl="fgAccFollowNode1" presStyleIdx="11" presStyleCnt="13">
        <dgm:presLayoutVars>
          <dgm:bulletEnabled val="1"/>
        </dgm:presLayoutVars>
      </dgm:prSet>
      <dgm:spPr/>
    </dgm:pt>
    <dgm:pt modelId="{E5981675-0A0E-D843-AA7A-5F73B5A1076B}" type="pres">
      <dgm:prSet presAssocID="{991D9667-7ECA-544B-82BB-68DA96AF2546}" presName="childTextArrow" presStyleLbl="fgAccFollowNode1" presStyleIdx="12" presStyleCnt="13">
        <dgm:presLayoutVars>
          <dgm:bulletEnabled val="1"/>
        </dgm:presLayoutVars>
      </dgm:prSet>
      <dgm:spPr/>
    </dgm:pt>
  </dgm:ptLst>
  <dgm:cxnLst>
    <dgm:cxn modelId="{2335480F-DCD0-4E4E-99AF-B1F40C8D17AE}" type="presOf" srcId="{5432EAD8-40D7-D44D-8C69-A8BA1A38D389}" destId="{0A9D9D50-4B09-6646-80B8-D3E0AC9C10CF}" srcOrd="0" destOrd="0" presId="urn:microsoft.com/office/officeart/2005/8/layout/process4"/>
    <dgm:cxn modelId="{883AB117-51A6-7943-9977-D51B18B933D7}" srcId="{735FF878-2C9F-B14F-B8B7-4A2DC5F3506A}" destId="{B8F97289-B67D-F34B-BFEC-32A9A0F588E9}" srcOrd="0" destOrd="0" parTransId="{2E61EEAE-F26D-CE45-AEAC-2D5E79CE1317}" sibTransId="{3584D978-8046-A04C-B54B-596C0DF03EB4}"/>
    <dgm:cxn modelId="{14276421-50BC-7842-AE6C-522BD5075501}" type="presOf" srcId="{90222DC7-1B0F-1443-8D2B-992C4DF8874F}" destId="{D9324220-4184-044A-91B7-CB0FC1CF5E5B}" srcOrd="0" destOrd="0" presId="urn:microsoft.com/office/officeart/2005/8/layout/process4"/>
    <dgm:cxn modelId="{A7CE7723-B4F2-B344-AF06-5D81005CA344}" type="presOf" srcId="{51C9F341-E956-C943-8747-CEF5DBEC3A62}" destId="{9E0DB12B-90E3-244C-A9B7-F05B37B40804}" srcOrd="1" destOrd="0" presId="urn:microsoft.com/office/officeart/2005/8/layout/process4"/>
    <dgm:cxn modelId="{AD94C329-6CC4-FF4D-B548-FA1E5F7BF89F}" type="presOf" srcId="{402DB059-B505-354F-AC1E-952DC58B3056}" destId="{D84113E7-A903-554B-87EA-D0D509D37154}" srcOrd="0" destOrd="0" presId="urn:microsoft.com/office/officeart/2005/8/layout/process4"/>
    <dgm:cxn modelId="{AEEE2B2C-0A20-2F40-94E3-54319EED0AE4}" srcId="{E54D2A3E-44C4-D645-AA53-E1166851BB69}" destId="{624275B6-AAA0-B747-9B0C-91D118F9C515}" srcOrd="2" destOrd="0" parTransId="{B64B1051-9D87-AA47-BC96-6525B040F574}" sibTransId="{28567CA3-02D3-2D4A-8DA4-BDC4DBC88928}"/>
    <dgm:cxn modelId="{9F4F7130-6E48-0644-9986-D29F310D4220}" type="presOf" srcId="{E54D2A3E-44C4-D645-AA53-E1166851BB69}" destId="{1A0F4DB5-3858-D448-B2B4-5BA9B7A5E2BF}" srcOrd="0" destOrd="0" presId="urn:microsoft.com/office/officeart/2005/8/layout/process4"/>
    <dgm:cxn modelId="{1FED7038-C667-904E-91D2-B75E60A33F45}" type="presOf" srcId="{B8F97289-B67D-F34B-BFEC-32A9A0F588E9}" destId="{DD0875EC-E595-9849-B42D-AC49EAA21341}" srcOrd="0" destOrd="0" presId="urn:microsoft.com/office/officeart/2005/8/layout/process4"/>
    <dgm:cxn modelId="{6482453A-32E1-C048-AEB2-8887BB990EEC}" type="presOf" srcId="{735FF878-2C9F-B14F-B8B7-4A2DC5F3506A}" destId="{36E5713E-1037-344C-9B38-227E02C87BD2}" srcOrd="0" destOrd="0" presId="urn:microsoft.com/office/officeart/2005/8/layout/process4"/>
    <dgm:cxn modelId="{FA287B59-5965-5143-BEEA-3B857885EC76}" type="presOf" srcId="{35DF0453-50D6-1946-A2D7-1D564F978EF1}" destId="{15372AF3-393A-B740-8EA3-10C764364AD0}" srcOrd="0" destOrd="0" presId="urn:microsoft.com/office/officeart/2005/8/layout/process4"/>
    <dgm:cxn modelId="{0383A05C-6C14-EF49-9F3C-E33C2BD891E1}" srcId="{C39FAC90-4C17-EA41-8089-499EE6F82AE2}" destId="{2F9BCE74-669B-D84A-BE6B-99F63AE13C0F}" srcOrd="2" destOrd="0" parTransId="{1B61EC79-7CAE-7243-B8B2-ABD2CD844464}" sibTransId="{A9D70566-5D12-014D-B33B-AB3250BF89E2}"/>
    <dgm:cxn modelId="{EDE40B5D-058E-5B4E-A8A7-1BBF19F13121}" type="presOf" srcId="{92159788-798F-D142-9626-C473230B2220}" destId="{938FEED5-1875-0A47-9EEA-B2BE2368D2AE}" srcOrd="0" destOrd="0" presId="urn:microsoft.com/office/officeart/2005/8/layout/process4"/>
    <dgm:cxn modelId="{3BFF155E-832A-F64F-9CA6-CA8389136212}" type="presOf" srcId="{624275B6-AAA0-B747-9B0C-91D118F9C515}" destId="{0CE9A8CB-BC7F-4E47-B6EB-8CE58624585D}" srcOrd="0" destOrd="0" presId="urn:microsoft.com/office/officeart/2005/8/layout/process4"/>
    <dgm:cxn modelId="{A9459E78-E1EE-9A44-85F6-7CE78509E58A}" srcId="{E54D2A3E-44C4-D645-AA53-E1166851BB69}" destId="{37C51D9E-6213-5A44-B61C-55B1867F291C}" srcOrd="0" destOrd="0" parTransId="{B9542C04-8B3F-E340-B9C6-0F6997195255}" sibTransId="{27288858-953F-0C4D-B568-D6E48C1921E7}"/>
    <dgm:cxn modelId="{9142567C-E132-5941-8382-D6C1CFC2C801}" srcId="{E54D2A3E-44C4-D645-AA53-E1166851BB69}" destId="{3203A2E2-0290-234F-A208-990371732BEB}" srcOrd="1" destOrd="0" parTransId="{6FC9FF6A-F7FB-2749-87BB-2438B02E8290}" sibTransId="{F870D249-9D3A-564F-B44D-DC93EECED4BE}"/>
    <dgm:cxn modelId="{6C43FB83-1656-154B-A46A-299B51ED29EC}" type="presOf" srcId="{2F9BCE74-669B-D84A-BE6B-99F63AE13C0F}" destId="{C961B2BB-A8FC-7C44-A531-F41EBCE8D837}" srcOrd="0" destOrd="0" presId="urn:microsoft.com/office/officeart/2005/8/layout/process4"/>
    <dgm:cxn modelId="{E4085987-583A-C64D-9BBC-FC6BF5B3306E}" srcId="{51C9F341-E956-C943-8747-CEF5DBEC3A62}" destId="{92159788-798F-D142-9626-C473230B2220}" srcOrd="3" destOrd="0" parTransId="{46D16EBA-8980-A84B-A04E-BEF95BB82B95}" sibTransId="{A91F7246-8748-F64D-883E-9B7762047790}"/>
    <dgm:cxn modelId="{8615B387-4B73-E048-8150-AEC9BBC7C006}" srcId="{51C9F341-E956-C943-8747-CEF5DBEC3A62}" destId="{402DB059-B505-354F-AC1E-952DC58B3056}" srcOrd="1" destOrd="0" parTransId="{B5825CEB-BF69-1745-827E-4482259266CD}" sibTransId="{FF136EB6-63E0-AE4E-ACBF-441C1FD41C7B}"/>
    <dgm:cxn modelId="{1AAA4A89-67FE-D340-81C0-8070B09E3AA5}" type="presOf" srcId="{991D9667-7ECA-544B-82BB-68DA96AF2546}" destId="{E5981675-0A0E-D843-AA7A-5F73B5A1076B}" srcOrd="0" destOrd="0" presId="urn:microsoft.com/office/officeart/2005/8/layout/process4"/>
    <dgm:cxn modelId="{549CBC8A-8997-C54A-B34B-60E12BECF9FF}" type="presOf" srcId="{E54D2A3E-44C4-D645-AA53-E1166851BB69}" destId="{61E667F7-8D06-F745-99FD-A9A5DF45BAA4}" srcOrd="1" destOrd="0" presId="urn:microsoft.com/office/officeart/2005/8/layout/process4"/>
    <dgm:cxn modelId="{567EE78B-8CFA-C247-8251-86162D111814}" type="presOf" srcId="{3203A2E2-0290-234F-A208-990371732BEB}" destId="{6551234D-DD15-F145-83F4-D2B7CD68B840}" srcOrd="0" destOrd="0" presId="urn:microsoft.com/office/officeart/2005/8/layout/process4"/>
    <dgm:cxn modelId="{B4812C8F-07A8-1D45-861F-43F85FA06620}" srcId="{C39FAC90-4C17-EA41-8089-499EE6F82AE2}" destId="{5432EAD8-40D7-D44D-8C69-A8BA1A38D389}" srcOrd="1" destOrd="0" parTransId="{EDEB194B-F03E-344F-A202-653F5989EFD1}" sibTransId="{930D7BCF-BA0E-4F49-890A-48F8E1C0696D}"/>
    <dgm:cxn modelId="{C36BEF9D-DB1D-B44F-9929-37E84E25A774}" type="presOf" srcId="{37C51D9E-6213-5A44-B61C-55B1867F291C}" destId="{00556EF9-0D08-B34D-939E-C64AF49954FA}" srcOrd="0" destOrd="0" presId="urn:microsoft.com/office/officeart/2005/8/layout/process4"/>
    <dgm:cxn modelId="{F7A4F3A2-E0A5-CC4C-A9E1-0EC47DA52FB0}" srcId="{735FF878-2C9F-B14F-B8B7-4A2DC5F3506A}" destId="{E54D2A3E-44C4-D645-AA53-E1166851BB69}" srcOrd="3" destOrd="0" parTransId="{DBD5BC97-AD2E-0440-B9FF-B18E5F262569}" sibTransId="{220B8554-2252-684F-8C51-945562884EE6}"/>
    <dgm:cxn modelId="{F783FFA8-31D1-8748-A208-3BBC62090B9C}" srcId="{735FF878-2C9F-B14F-B8B7-4A2DC5F3506A}" destId="{C39FAC90-4C17-EA41-8089-499EE6F82AE2}" srcOrd="2" destOrd="0" parTransId="{B06FFE18-8550-2A44-ADA5-4B4639CAEFD2}" sibTransId="{C405AAA9-8D91-2842-B95E-F5DF7BBD46A1}"/>
    <dgm:cxn modelId="{D7DE78AD-2799-A341-93D0-A0B4B9641106}" srcId="{735FF878-2C9F-B14F-B8B7-4A2DC5F3506A}" destId="{51C9F341-E956-C943-8747-CEF5DBEC3A62}" srcOrd="1" destOrd="0" parTransId="{3AD621F2-D3B2-4F44-A489-ABA7F6641FA4}" sibTransId="{A55C932C-4297-064B-9E8C-6B87D93625AD}"/>
    <dgm:cxn modelId="{9FF69CC1-A420-D34B-ACD0-896B03C976F1}" srcId="{B8F97289-B67D-F34B-BFEC-32A9A0F588E9}" destId="{0B707AB5-5883-9245-866C-51B385A7E699}" srcOrd="0" destOrd="0" parTransId="{3EA1C742-980C-C04B-B56A-BFC341709C80}" sibTransId="{89F5818B-16DA-EB4B-8D1F-7DBDFB4413D4}"/>
    <dgm:cxn modelId="{D62D23C3-0657-DC47-81CF-91831253E97B}" type="presOf" srcId="{C39FAC90-4C17-EA41-8089-499EE6F82AE2}" destId="{068AAC47-6C00-6449-B229-59023E2AD955}" srcOrd="0" destOrd="0" presId="urn:microsoft.com/office/officeart/2005/8/layout/process4"/>
    <dgm:cxn modelId="{D54AA2C4-F29B-FC46-A71B-308516EB7B3B}" srcId="{E54D2A3E-44C4-D645-AA53-E1166851BB69}" destId="{90222DC7-1B0F-1443-8D2B-992C4DF8874F}" srcOrd="3" destOrd="0" parTransId="{B3E19FFE-1B2E-3449-9C8B-184D965A9EED}" sibTransId="{0073F900-8FDE-3E4F-96CE-06B6CE152AFB}"/>
    <dgm:cxn modelId="{3BB061C5-827F-A147-8A70-E20EE9780617}" srcId="{C39FAC90-4C17-EA41-8089-499EE6F82AE2}" destId="{35DF0453-50D6-1946-A2D7-1D564F978EF1}" srcOrd="0" destOrd="0" parTransId="{6520612A-B8ED-0843-9A22-AC9A75DED0C2}" sibTransId="{EA2FDE8D-3C6D-564C-A4D1-0078A4F87F40}"/>
    <dgm:cxn modelId="{2F531DCA-C091-1644-9FB9-E747AACC588E}" srcId="{B8F97289-B67D-F34B-BFEC-32A9A0F588E9}" destId="{991D9667-7ECA-544B-82BB-68DA96AF2546}" srcOrd="1" destOrd="0" parTransId="{36585E4B-C316-4140-AF1D-028572D4485B}" sibTransId="{8FF34FC0-B4BE-4146-8725-D6AAD7E1022F}"/>
    <dgm:cxn modelId="{57D342D7-DF62-844B-B1FA-7D56F1943894}" type="presOf" srcId="{BEC23B6C-9D88-AD42-BFA7-F5CB99F3C68C}" destId="{03309466-B7E8-7F43-B769-DB0E0C85E69B}" srcOrd="0" destOrd="0" presId="urn:microsoft.com/office/officeart/2005/8/layout/process4"/>
    <dgm:cxn modelId="{A12F5FDC-ACDF-F541-94C0-56F1642FB1F9}" type="presOf" srcId="{B8F97289-B67D-F34B-BFEC-32A9A0F588E9}" destId="{79E56B15-B855-8B42-9F8D-D824BFD4737C}" srcOrd="1" destOrd="0" presId="urn:microsoft.com/office/officeart/2005/8/layout/process4"/>
    <dgm:cxn modelId="{5DBEE3E4-7A3F-BB49-8033-F7B0970FA791}" srcId="{51C9F341-E956-C943-8747-CEF5DBEC3A62}" destId="{BEC23B6C-9D88-AD42-BFA7-F5CB99F3C68C}" srcOrd="2" destOrd="0" parTransId="{0E612011-A188-724A-8B8F-31B6F7CDF6EC}" sibTransId="{FF2EC5AA-6B94-1F42-8FAD-CD28E337C3D0}"/>
    <dgm:cxn modelId="{74652CE9-4024-9B4B-88A0-A6B8C5640E51}" type="presOf" srcId="{72199577-B9C4-2948-9219-D8A87979D80C}" destId="{107C33CF-434A-0747-8E43-80E1132D81D0}" srcOrd="0" destOrd="0" presId="urn:microsoft.com/office/officeart/2005/8/layout/process4"/>
    <dgm:cxn modelId="{ACD6BFEB-A6E0-1747-ACDE-364372E1B3A3}" type="presOf" srcId="{51C9F341-E956-C943-8747-CEF5DBEC3A62}" destId="{3D3E20D3-0D64-C340-AF7A-FFC17EE6D998}" srcOrd="0" destOrd="0" presId="urn:microsoft.com/office/officeart/2005/8/layout/process4"/>
    <dgm:cxn modelId="{EFCCD3F0-01A1-2149-9155-F1430D32EE28}" srcId="{51C9F341-E956-C943-8747-CEF5DBEC3A62}" destId="{72199577-B9C4-2948-9219-D8A87979D80C}" srcOrd="0" destOrd="0" parTransId="{D690728F-4D01-BD4E-BF7B-544905413973}" sibTransId="{3A526881-AF19-FA4D-82DE-84136E2BEF98}"/>
    <dgm:cxn modelId="{9C8395F2-75F6-1849-A8F9-BB58E2F053A7}" type="presOf" srcId="{0B707AB5-5883-9245-866C-51B385A7E699}" destId="{37437C94-C361-CC4F-9428-6B9651565555}" srcOrd="0" destOrd="0" presId="urn:microsoft.com/office/officeart/2005/8/layout/process4"/>
    <dgm:cxn modelId="{F4C9C9FB-EA46-AE44-BB3D-341B13CBB937}" type="presOf" srcId="{C39FAC90-4C17-EA41-8089-499EE6F82AE2}" destId="{698FACCB-F7B0-1243-82AB-E85BF2924147}" srcOrd="1" destOrd="0" presId="urn:microsoft.com/office/officeart/2005/8/layout/process4"/>
    <dgm:cxn modelId="{B14AF8C2-1613-1644-83CC-BCDA15E6B86F}" type="presParOf" srcId="{36E5713E-1037-344C-9B38-227E02C87BD2}" destId="{6D406615-AEB8-D243-AA82-AB9470C32ABC}" srcOrd="0" destOrd="0" presId="urn:microsoft.com/office/officeart/2005/8/layout/process4"/>
    <dgm:cxn modelId="{7120C819-4D49-2948-9D3E-EF5243FAF11B}" type="presParOf" srcId="{6D406615-AEB8-D243-AA82-AB9470C32ABC}" destId="{1A0F4DB5-3858-D448-B2B4-5BA9B7A5E2BF}" srcOrd="0" destOrd="0" presId="urn:microsoft.com/office/officeart/2005/8/layout/process4"/>
    <dgm:cxn modelId="{7547A001-C76E-084A-AC6C-6BA62E6E6E61}" type="presParOf" srcId="{6D406615-AEB8-D243-AA82-AB9470C32ABC}" destId="{61E667F7-8D06-F745-99FD-A9A5DF45BAA4}" srcOrd="1" destOrd="0" presId="urn:microsoft.com/office/officeart/2005/8/layout/process4"/>
    <dgm:cxn modelId="{62E3A552-6B67-B641-93ED-A242F5886540}" type="presParOf" srcId="{6D406615-AEB8-D243-AA82-AB9470C32ABC}" destId="{082F37F0-EBB3-8843-A280-ECEDEA0A8EB5}" srcOrd="2" destOrd="0" presId="urn:microsoft.com/office/officeart/2005/8/layout/process4"/>
    <dgm:cxn modelId="{4AB8BC3B-94D8-7145-AE4D-366B65DB783A}" type="presParOf" srcId="{082F37F0-EBB3-8843-A280-ECEDEA0A8EB5}" destId="{00556EF9-0D08-B34D-939E-C64AF49954FA}" srcOrd="0" destOrd="0" presId="urn:microsoft.com/office/officeart/2005/8/layout/process4"/>
    <dgm:cxn modelId="{A1039D86-4ED8-FA4A-957A-6E0A6E1B2870}" type="presParOf" srcId="{082F37F0-EBB3-8843-A280-ECEDEA0A8EB5}" destId="{6551234D-DD15-F145-83F4-D2B7CD68B840}" srcOrd="1" destOrd="0" presId="urn:microsoft.com/office/officeart/2005/8/layout/process4"/>
    <dgm:cxn modelId="{B2B53672-878A-2B43-8A57-03CB53AEA9F5}" type="presParOf" srcId="{082F37F0-EBB3-8843-A280-ECEDEA0A8EB5}" destId="{0CE9A8CB-BC7F-4E47-B6EB-8CE58624585D}" srcOrd="2" destOrd="0" presId="urn:microsoft.com/office/officeart/2005/8/layout/process4"/>
    <dgm:cxn modelId="{6FA1A44C-2889-064F-B3A2-D085BED18814}" type="presParOf" srcId="{082F37F0-EBB3-8843-A280-ECEDEA0A8EB5}" destId="{D9324220-4184-044A-91B7-CB0FC1CF5E5B}" srcOrd="3" destOrd="0" presId="urn:microsoft.com/office/officeart/2005/8/layout/process4"/>
    <dgm:cxn modelId="{BA09B5F0-A8F9-494F-ACF3-05D3356D1EA1}" type="presParOf" srcId="{36E5713E-1037-344C-9B38-227E02C87BD2}" destId="{4688B67F-D7F4-8740-8D29-E270C0F1F844}" srcOrd="1" destOrd="0" presId="urn:microsoft.com/office/officeart/2005/8/layout/process4"/>
    <dgm:cxn modelId="{4C1364AD-AB3A-BB4C-937B-EED1E07A457B}" type="presParOf" srcId="{36E5713E-1037-344C-9B38-227E02C87BD2}" destId="{FDD4F09D-36BD-284E-A1CA-8DC0DA0532E2}" srcOrd="2" destOrd="0" presId="urn:microsoft.com/office/officeart/2005/8/layout/process4"/>
    <dgm:cxn modelId="{486622A8-BB2D-2C4C-9555-FBCBC297CDAA}" type="presParOf" srcId="{FDD4F09D-36BD-284E-A1CA-8DC0DA0532E2}" destId="{068AAC47-6C00-6449-B229-59023E2AD955}" srcOrd="0" destOrd="0" presId="urn:microsoft.com/office/officeart/2005/8/layout/process4"/>
    <dgm:cxn modelId="{7959E990-DC93-0646-9DD3-2A7A0DB6D6E4}" type="presParOf" srcId="{FDD4F09D-36BD-284E-A1CA-8DC0DA0532E2}" destId="{698FACCB-F7B0-1243-82AB-E85BF2924147}" srcOrd="1" destOrd="0" presId="urn:microsoft.com/office/officeart/2005/8/layout/process4"/>
    <dgm:cxn modelId="{06940D56-F281-FE44-B5F7-EE335A69835E}" type="presParOf" srcId="{FDD4F09D-36BD-284E-A1CA-8DC0DA0532E2}" destId="{DFDB6414-4D13-BF45-8E53-573F3E4A0CD9}" srcOrd="2" destOrd="0" presId="urn:microsoft.com/office/officeart/2005/8/layout/process4"/>
    <dgm:cxn modelId="{53BB4420-CAD2-1C45-BD37-537981D4D932}" type="presParOf" srcId="{DFDB6414-4D13-BF45-8E53-573F3E4A0CD9}" destId="{15372AF3-393A-B740-8EA3-10C764364AD0}" srcOrd="0" destOrd="0" presId="urn:microsoft.com/office/officeart/2005/8/layout/process4"/>
    <dgm:cxn modelId="{8D3DCFA5-7904-444E-B588-D1EF15610C39}" type="presParOf" srcId="{DFDB6414-4D13-BF45-8E53-573F3E4A0CD9}" destId="{0A9D9D50-4B09-6646-80B8-D3E0AC9C10CF}" srcOrd="1" destOrd="0" presId="urn:microsoft.com/office/officeart/2005/8/layout/process4"/>
    <dgm:cxn modelId="{8612B323-EC8E-B947-9686-815A70BD3BAA}" type="presParOf" srcId="{DFDB6414-4D13-BF45-8E53-573F3E4A0CD9}" destId="{C961B2BB-A8FC-7C44-A531-F41EBCE8D837}" srcOrd="2" destOrd="0" presId="urn:microsoft.com/office/officeart/2005/8/layout/process4"/>
    <dgm:cxn modelId="{3B9CB123-573B-D644-B481-FA537CE5053D}" type="presParOf" srcId="{36E5713E-1037-344C-9B38-227E02C87BD2}" destId="{C9A9A10A-6153-7345-BF5D-48E43EB00BA0}" srcOrd="3" destOrd="0" presId="urn:microsoft.com/office/officeart/2005/8/layout/process4"/>
    <dgm:cxn modelId="{C2E2DE6B-23D8-B149-AB52-E46FD8B840F0}" type="presParOf" srcId="{36E5713E-1037-344C-9B38-227E02C87BD2}" destId="{BD086672-356B-4F44-868C-591C8368C418}" srcOrd="4" destOrd="0" presId="urn:microsoft.com/office/officeart/2005/8/layout/process4"/>
    <dgm:cxn modelId="{4F01ABA2-DDB9-2340-9EB3-2EEE54C631F9}" type="presParOf" srcId="{BD086672-356B-4F44-868C-591C8368C418}" destId="{3D3E20D3-0D64-C340-AF7A-FFC17EE6D998}" srcOrd="0" destOrd="0" presId="urn:microsoft.com/office/officeart/2005/8/layout/process4"/>
    <dgm:cxn modelId="{4268C013-662F-924A-85D5-30310682EC3A}" type="presParOf" srcId="{BD086672-356B-4F44-868C-591C8368C418}" destId="{9E0DB12B-90E3-244C-A9B7-F05B37B40804}" srcOrd="1" destOrd="0" presId="urn:microsoft.com/office/officeart/2005/8/layout/process4"/>
    <dgm:cxn modelId="{146103C2-E757-C74D-AF55-9F28CC741E0B}" type="presParOf" srcId="{BD086672-356B-4F44-868C-591C8368C418}" destId="{BAF0D3AE-7A58-2A4F-8A15-516E15B43561}" srcOrd="2" destOrd="0" presId="urn:microsoft.com/office/officeart/2005/8/layout/process4"/>
    <dgm:cxn modelId="{0D2972ED-02BB-9041-9BFB-C5311094CB80}" type="presParOf" srcId="{BAF0D3AE-7A58-2A4F-8A15-516E15B43561}" destId="{107C33CF-434A-0747-8E43-80E1132D81D0}" srcOrd="0" destOrd="0" presId="urn:microsoft.com/office/officeart/2005/8/layout/process4"/>
    <dgm:cxn modelId="{1CBE7A7A-B9A1-584D-8F9D-E6E6E8C2D66F}" type="presParOf" srcId="{BAF0D3AE-7A58-2A4F-8A15-516E15B43561}" destId="{D84113E7-A903-554B-87EA-D0D509D37154}" srcOrd="1" destOrd="0" presId="urn:microsoft.com/office/officeart/2005/8/layout/process4"/>
    <dgm:cxn modelId="{EB369C64-67AB-E040-ACC8-7B7DF69AD02C}" type="presParOf" srcId="{BAF0D3AE-7A58-2A4F-8A15-516E15B43561}" destId="{03309466-B7E8-7F43-B769-DB0E0C85E69B}" srcOrd="2" destOrd="0" presId="urn:microsoft.com/office/officeart/2005/8/layout/process4"/>
    <dgm:cxn modelId="{6DD07B9D-80EA-8C4B-AE6D-BE852A7583C9}" type="presParOf" srcId="{BAF0D3AE-7A58-2A4F-8A15-516E15B43561}" destId="{938FEED5-1875-0A47-9EEA-B2BE2368D2AE}" srcOrd="3" destOrd="0" presId="urn:microsoft.com/office/officeart/2005/8/layout/process4"/>
    <dgm:cxn modelId="{846DF1A1-91A1-0A4F-8992-F8DAA918929B}" type="presParOf" srcId="{36E5713E-1037-344C-9B38-227E02C87BD2}" destId="{06249D7A-90C0-F649-8E84-52C944D35B26}" srcOrd="5" destOrd="0" presId="urn:microsoft.com/office/officeart/2005/8/layout/process4"/>
    <dgm:cxn modelId="{44822F4F-BA64-314C-B3F7-634F71AD6373}" type="presParOf" srcId="{36E5713E-1037-344C-9B38-227E02C87BD2}" destId="{F077F247-A34C-DB44-A291-09B4008BE58A}" srcOrd="6" destOrd="0" presId="urn:microsoft.com/office/officeart/2005/8/layout/process4"/>
    <dgm:cxn modelId="{33F15DD1-9032-2445-B51C-21A654923508}" type="presParOf" srcId="{F077F247-A34C-DB44-A291-09B4008BE58A}" destId="{DD0875EC-E595-9849-B42D-AC49EAA21341}" srcOrd="0" destOrd="0" presId="urn:microsoft.com/office/officeart/2005/8/layout/process4"/>
    <dgm:cxn modelId="{A6768920-C781-604E-914E-9540825300A2}" type="presParOf" srcId="{F077F247-A34C-DB44-A291-09B4008BE58A}" destId="{79E56B15-B855-8B42-9F8D-D824BFD4737C}" srcOrd="1" destOrd="0" presId="urn:microsoft.com/office/officeart/2005/8/layout/process4"/>
    <dgm:cxn modelId="{AB9DE8FE-73B7-4C4D-BAB9-218564B7D94F}" type="presParOf" srcId="{F077F247-A34C-DB44-A291-09B4008BE58A}" destId="{D5E56007-C357-5042-80E5-FE4BC31E1788}" srcOrd="2" destOrd="0" presId="urn:microsoft.com/office/officeart/2005/8/layout/process4"/>
    <dgm:cxn modelId="{899FBC9D-836F-934D-B9C7-2AC81FCD1F08}" type="presParOf" srcId="{D5E56007-C357-5042-80E5-FE4BC31E1788}" destId="{37437C94-C361-CC4F-9428-6B9651565555}" srcOrd="0" destOrd="0" presId="urn:microsoft.com/office/officeart/2005/8/layout/process4"/>
    <dgm:cxn modelId="{0A87875A-60AC-FA44-9DA3-AA2FC49D36D3}" type="presParOf" srcId="{D5E56007-C357-5042-80E5-FE4BC31E1788}" destId="{E5981675-0A0E-D843-AA7A-5F73B5A107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73342-B97A-564A-86F6-B3EF4733CC84}">
      <dsp:nvSpPr>
        <dsp:cNvPr id="0" name=""/>
        <dsp:cNvSpPr/>
      </dsp:nvSpPr>
      <dsp:spPr>
        <a:xfrm>
          <a:off x="2051307" y="836341"/>
          <a:ext cx="5321878" cy="5321878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2">
            <a:shade val="90000"/>
            <a:hueOff val="550343"/>
            <a:satOff val="-39477"/>
            <a:lumOff val="319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BBF06-9B10-8347-8917-1B2A85886E29}">
      <dsp:nvSpPr>
        <dsp:cNvPr id="0" name=""/>
        <dsp:cNvSpPr/>
      </dsp:nvSpPr>
      <dsp:spPr>
        <a:xfrm>
          <a:off x="2051307" y="836341"/>
          <a:ext cx="5321878" cy="5321878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2">
            <a:shade val="90000"/>
            <a:hueOff val="412757"/>
            <a:satOff val="-29608"/>
            <a:lumOff val="23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1E64A-4D94-504E-9638-58739019F21F}">
      <dsp:nvSpPr>
        <dsp:cNvPr id="0" name=""/>
        <dsp:cNvSpPr/>
      </dsp:nvSpPr>
      <dsp:spPr>
        <a:xfrm>
          <a:off x="2051307" y="836341"/>
          <a:ext cx="5321878" cy="5321878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2">
            <a:shade val="90000"/>
            <a:hueOff val="275171"/>
            <a:satOff val="-19739"/>
            <a:lumOff val="15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DA87A-8127-E74F-BC7F-2FD6FB5D7070}">
      <dsp:nvSpPr>
        <dsp:cNvPr id="0" name=""/>
        <dsp:cNvSpPr/>
      </dsp:nvSpPr>
      <dsp:spPr>
        <a:xfrm>
          <a:off x="2051307" y="836341"/>
          <a:ext cx="5321878" cy="5321878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2">
            <a:shade val="90000"/>
            <a:hueOff val="137586"/>
            <a:satOff val="-9869"/>
            <a:lumOff val="7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F0E9-CB14-E94C-9DE2-2FC917EE55D8}">
      <dsp:nvSpPr>
        <dsp:cNvPr id="0" name=""/>
        <dsp:cNvSpPr/>
      </dsp:nvSpPr>
      <dsp:spPr>
        <a:xfrm>
          <a:off x="2051307" y="836341"/>
          <a:ext cx="5321878" cy="5321878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DC36E-61B9-454D-B948-1EC5EC9886D3}">
      <dsp:nvSpPr>
        <dsp:cNvPr id="0" name=""/>
        <dsp:cNvSpPr/>
      </dsp:nvSpPr>
      <dsp:spPr>
        <a:xfrm>
          <a:off x="3487267" y="2272301"/>
          <a:ext cx="2449959" cy="244995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Coordinamento </a:t>
          </a:r>
        </a:p>
      </dsp:txBody>
      <dsp:txXfrm>
        <a:off x="3846055" y="2631089"/>
        <a:ext cx="1732383" cy="1732383"/>
      </dsp:txXfrm>
    </dsp:sp>
    <dsp:sp modelId="{DE7A0022-9C69-6240-8184-CF955C35DAF5}">
      <dsp:nvSpPr>
        <dsp:cNvPr id="0" name=""/>
        <dsp:cNvSpPr/>
      </dsp:nvSpPr>
      <dsp:spPr>
        <a:xfrm>
          <a:off x="3649942" y="-96140"/>
          <a:ext cx="2124609" cy="198844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Partner sociali</a:t>
          </a:r>
        </a:p>
      </dsp:txBody>
      <dsp:txXfrm>
        <a:off x="3961084" y="195060"/>
        <a:ext cx="1502325" cy="1406041"/>
      </dsp:txXfrm>
    </dsp:sp>
    <dsp:sp modelId="{93628EC8-ED6F-4E42-9AF7-04D0CA8AC523}">
      <dsp:nvSpPr>
        <dsp:cNvPr id="0" name=""/>
        <dsp:cNvSpPr/>
      </dsp:nvSpPr>
      <dsp:spPr>
        <a:xfrm>
          <a:off x="6184962" y="1666318"/>
          <a:ext cx="1998542" cy="2055530"/>
        </a:xfrm>
        <a:prstGeom prst="ellipse">
          <a:avLst/>
        </a:prstGeom>
        <a:solidFill>
          <a:schemeClr val="accent2">
            <a:shade val="80000"/>
            <a:hueOff val="137606"/>
            <a:satOff val="-9997"/>
            <a:lumOff val="847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Partner  agricoli</a:t>
          </a:r>
        </a:p>
      </dsp:txBody>
      <dsp:txXfrm>
        <a:off x="6477642" y="1967343"/>
        <a:ext cx="1413182" cy="1453480"/>
      </dsp:txXfrm>
    </dsp:sp>
    <dsp:sp modelId="{0E9CE857-194E-BD42-BE46-28277631FC1E}">
      <dsp:nvSpPr>
        <dsp:cNvPr id="0" name=""/>
        <dsp:cNvSpPr/>
      </dsp:nvSpPr>
      <dsp:spPr>
        <a:xfrm>
          <a:off x="5320562" y="4671446"/>
          <a:ext cx="1838912" cy="1857262"/>
        </a:xfrm>
        <a:prstGeom prst="ellipse">
          <a:avLst/>
        </a:prstGeom>
        <a:solidFill>
          <a:schemeClr val="accent2">
            <a:shade val="80000"/>
            <a:hueOff val="275211"/>
            <a:satOff val="-19995"/>
            <a:lumOff val="169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Aziende agricole di rete</a:t>
          </a:r>
        </a:p>
      </dsp:txBody>
      <dsp:txXfrm>
        <a:off x="5589864" y="4943436"/>
        <a:ext cx="1300308" cy="1313282"/>
      </dsp:txXfrm>
    </dsp:sp>
    <dsp:sp modelId="{829C7EB3-F842-D54C-992D-9471ED579EA4}">
      <dsp:nvSpPr>
        <dsp:cNvPr id="0" name=""/>
        <dsp:cNvSpPr/>
      </dsp:nvSpPr>
      <dsp:spPr>
        <a:xfrm>
          <a:off x="2198306" y="4636684"/>
          <a:ext cx="1972337" cy="1926787"/>
        </a:xfrm>
        <a:prstGeom prst="ellipse">
          <a:avLst/>
        </a:prstGeom>
        <a:solidFill>
          <a:schemeClr val="accent2">
            <a:shade val="80000"/>
            <a:hueOff val="412817"/>
            <a:satOff val="-29992"/>
            <a:lumOff val="2543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Enti pubblici di supporto (UCIL, </a:t>
          </a:r>
          <a:r>
            <a:rPr lang="it-IT" sz="2000" b="1" kern="1200" dirty="0" err="1">
              <a:solidFill>
                <a:prstClr val="white"/>
              </a:solidFill>
              <a:latin typeface="Corbel"/>
              <a:ea typeface="+mn-ea"/>
              <a:cs typeface="+mn-cs"/>
            </a:rPr>
            <a:t>Ser.D</a:t>
          </a:r>
          <a:r>
            <a:rPr lang="it-IT" sz="2000" b="1" kern="1200" dirty="0">
              <a:solidFill>
                <a:prstClr val="white"/>
              </a:solidFill>
              <a:latin typeface="Corbel"/>
              <a:ea typeface="+mn-ea"/>
              <a:cs typeface="+mn-cs"/>
            </a:rPr>
            <a:t>)</a:t>
          </a:r>
        </a:p>
      </dsp:txBody>
      <dsp:txXfrm>
        <a:off x="2487148" y="4918855"/>
        <a:ext cx="1394653" cy="1362445"/>
      </dsp:txXfrm>
    </dsp:sp>
    <dsp:sp modelId="{58E3EE51-0CB9-A94D-946C-8168B5E7BC3A}">
      <dsp:nvSpPr>
        <dsp:cNvPr id="0" name=""/>
        <dsp:cNvSpPr/>
      </dsp:nvSpPr>
      <dsp:spPr>
        <a:xfrm>
          <a:off x="1177535" y="1584179"/>
          <a:ext cx="2125450" cy="2219808"/>
        </a:xfrm>
        <a:prstGeom prst="ellipse">
          <a:avLst/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Professionisti e consulenti </a:t>
          </a:r>
        </a:p>
      </dsp:txBody>
      <dsp:txXfrm>
        <a:off x="1488800" y="1909262"/>
        <a:ext cx="1502920" cy="1569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667F7-8D06-F745-99FD-A9A5DF45BAA4}">
      <dsp:nvSpPr>
        <dsp:cNvPr id="0" name=""/>
        <dsp:cNvSpPr/>
      </dsp:nvSpPr>
      <dsp:spPr>
        <a:xfrm>
          <a:off x="0" y="5413500"/>
          <a:ext cx="9145016" cy="1183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Sostegno alle imprese e all’auto-imprenditorialità </a:t>
          </a:r>
        </a:p>
      </dsp:txBody>
      <dsp:txXfrm>
        <a:off x="0" y="5413500"/>
        <a:ext cx="9145016" cy="639279"/>
      </dsp:txXfrm>
    </dsp:sp>
    <dsp:sp modelId="{00556EF9-0D08-B34D-939E-C64AF49954FA}">
      <dsp:nvSpPr>
        <dsp:cNvPr id="0" name=""/>
        <dsp:cNvSpPr/>
      </dsp:nvSpPr>
      <dsp:spPr>
        <a:xfrm>
          <a:off x="1654" y="6026860"/>
          <a:ext cx="2141130" cy="544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F.E.S.R.</a:t>
          </a:r>
        </a:p>
      </dsp:txBody>
      <dsp:txXfrm>
        <a:off x="1654" y="6026860"/>
        <a:ext cx="2141130" cy="544571"/>
      </dsp:txXfrm>
    </dsp:sp>
    <dsp:sp modelId="{6551234D-DD15-F145-83F4-D2B7CD68B840}">
      <dsp:nvSpPr>
        <dsp:cNvPr id="0" name=""/>
        <dsp:cNvSpPr/>
      </dsp:nvSpPr>
      <dsp:spPr>
        <a:xfrm>
          <a:off x="2142785" y="6026860"/>
          <a:ext cx="2141130" cy="544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Bonus </a:t>
          </a:r>
          <a:r>
            <a:rPr lang="it-IT" sz="2000" kern="1200" dirty="0" err="1"/>
            <a:t>assunzionali</a:t>
          </a:r>
          <a:endParaRPr lang="it-IT" sz="2000" kern="1200" dirty="0"/>
        </a:p>
      </dsp:txBody>
      <dsp:txXfrm>
        <a:off x="2142785" y="6026860"/>
        <a:ext cx="2141130" cy="544571"/>
      </dsp:txXfrm>
    </dsp:sp>
    <dsp:sp modelId="{0CE9A8CB-BC7F-4E47-B6EB-8CE58624585D}">
      <dsp:nvSpPr>
        <dsp:cNvPr id="0" name=""/>
        <dsp:cNvSpPr/>
      </dsp:nvSpPr>
      <dsp:spPr>
        <a:xfrm>
          <a:off x="4283915" y="6026860"/>
          <a:ext cx="2141130" cy="544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Incentivi occupazionali</a:t>
          </a:r>
        </a:p>
      </dsp:txBody>
      <dsp:txXfrm>
        <a:off x="4283915" y="6026860"/>
        <a:ext cx="2141130" cy="544571"/>
      </dsp:txXfrm>
    </dsp:sp>
    <dsp:sp modelId="{D9324220-4184-044A-91B7-CB0FC1CF5E5B}">
      <dsp:nvSpPr>
        <dsp:cNvPr id="0" name=""/>
        <dsp:cNvSpPr/>
      </dsp:nvSpPr>
      <dsp:spPr>
        <a:xfrm>
          <a:off x="6425046" y="6026860"/>
          <a:ext cx="2718314" cy="544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supporto formativo all'avvio di rami impresa</a:t>
          </a:r>
        </a:p>
      </dsp:txBody>
      <dsp:txXfrm>
        <a:off x="6425046" y="6026860"/>
        <a:ext cx="2718314" cy="544571"/>
      </dsp:txXfrm>
    </dsp:sp>
    <dsp:sp modelId="{698FACCB-F7B0-1243-82AB-E85BF2924147}">
      <dsp:nvSpPr>
        <dsp:cNvPr id="0" name=""/>
        <dsp:cNvSpPr/>
      </dsp:nvSpPr>
      <dsp:spPr>
        <a:xfrm rot="10800000">
          <a:off x="0" y="3608253"/>
          <a:ext cx="9145016" cy="18207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Avviamento al lavoro</a:t>
          </a:r>
        </a:p>
      </dsp:txBody>
      <dsp:txXfrm rot="-10800000">
        <a:off x="0" y="3608253"/>
        <a:ext cx="9145016" cy="639087"/>
      </dsp:txXfrm>
    </dsp:sp>
    <dsp:sp modelId="{15372AF3-393A-B740-8EA3-10C764364AD0}">
      <dsp:nvSpPr>
        <dsp:cNvPr id="0" name=""/>
        <dsp:cNvSpPr/>
      </dsp:nvSpPr>
      <dsp:spPr>
        <a:xfrm>
          <a:off x="4465" y="4247340"/>
          <a:ext cx="3045361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Work Experience</a:t>
          </a:r>
        </a:p>
      </dsp:txBody>
      <dsp:txXfrm>
        <a:off x="4465" y="4247340"/>
        <a:ext cx="3045361" cy="544408"/>
      </dsp:txXfrm>
    </dsp:sp>
    <dsp:sp modelId="{0A9D9D50-4B09-6646-80B8-D3E0AC9C10CF}">
      <dsp:nvSpPr>
        <dsp:cNvPr id="0" name=""/>
        <dsp:cNvSpPr/>
      </dsp:nvSpPr>
      <dsp:spPr>
        <a:xfrm>
          <a:off x="3049827" y="4247340"/>
          <a:ext cx="3045361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652825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Percorsi Integrati di inclusione socio-lavorativa</a:t>
          </a:r>
        </a:p>
      </dsp:txBody>
      <dsp:txXfrm>
        <a:off x="3049827" y="4247340"/>
        <a:ext cx="3045361" cy="544408"/>
      </dsp:txXfrm>
    </dsp:sp>
    <dsp:sp modelId="{C961B2BB-A8FC-7C44-A531-F41EBCE8D837}">
      <dsp:nvSpPr>
        <dsp:cNvPr id="0" name=""/>
        <dsp:cNvSpPr/>
      </dsp:nvSpPr>
      <dsp:spPr>
        <a:xfrm>
          <a:off x="6095188" y="4247340"/>
          <a:ext cx="3045361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Percorsi di socializzazione</a:t>
          </a:r>
        </a:p>
      </dsp:txBody>
      <dsp:txXfrm>
        <a:off x="6095188" y="4247340"/>
        <a:ext cx="3045361" cy="544408"/>
      </dsp:txXfrm>
    </dsp:sp>
    <dsp:sp modelId="{9E0DB12B-90E3-244C-A9B7-F05B37B40804}">
      <dsp:nvSpPr>
        <dsp:cNvPr id="0" name=""/>
        <dsp:cNvSpPr/>
      </dsp:nvSpPr>
      <dsp:spPr>
        <a:xfrm rot="10800000">
          <a:off x="0" y="1805247"/>
          <a:ext cx="9145016" cy="18207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Formazione breve </a:t>
          </a:r>
        </a:p>
      </dsp:txBody>
      <dsp:txXfrm rot="-10800000">
        <a:off x="0" y="1805247"/>
        <a:ext cx="9145016" cy="639087"/>
      </dsp:txXfrm>
    </dsp:sp>
    <dsp:sp modelId="{107C33CF-434A-0747-8E43-80E1132D81D0}">
      <dsp:nvSpPr>
        <dsp:cNvPr id="0" name=""/>
        <dsp:cNvSpPr/>
      </dsp:nvSpPr>
      <dsp:spPr>
        <a:xfrm>
          <a:off x="3316" y="2444335"/>
          <a:ext cx="2002704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652825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Muretti a secco</a:t>
          </a:r>
        </a:p>
      </dsp:txBody>
      <dsp:txXfrm>
        <a:off x="3316" y="2444335"/>
        <a:ext cx="2002704" cy="544408"/>
      </dsp:txXfrm>
    </dsp:sp>
    <dsp:sp modelId="{D84113E7-A903-554B-87EA-D0D509D37154}">
      <dsp:nvSpPr>
        <dsp:cNvPr id="0" name=""/>
        <dsp:cNvSpPr/>
      </dsp:nvSpPr>
      <dsp:spPr>
        <a:xfrm>
          <a:off x="2006021" y="2444335"/>
          <a:ext cx="2002704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Potatura uliveti frutteti vigneti</a:t>
          </a:r>
        </a:p>
      </dsp:txBody>
      <dsp:txXfrm>
        <a:off x="2006021" y="2444335"/>
        <a:ext cx="2002704" cy="544408"/>
      </dsp:txXfrm>
    </dsp:sp>
    <dsp:sp modelId="{03309466-B7E8-7F43-B769-DB0E0C85E69B}">
      <dsp:nvSpPr>
        <dsp:cNvPr id="0" name=""/>
        <dsp:cNvSpPr/>
      </dsp:nvSpPr>
      <dsp:spPr>
        <a:xfrm>
          <a:off x="4008726" y="2444335"/>
          <a:ext cx="2343485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Cura del bosco e meccanizzazione agricola</a:t>
          </a:r>
        </a:p>
      </dsp:txBody>
      <dsp:txXfrm>
        <a:off x="4008726" y="2444335"/>
        <a:ext cx="2343485" cy="544408"/>
      </dsp:txXfrm>
    </dsp:sp>
    <dsp:sp modelId="{938FEED5-1875-0A47-9EEA-B2BE2368D2AE}">
      <dsp:nvSpPr>
        <dsp:cNvPr id="0" name=""/>
        <dsp:cNvSpPr/>
      </dsp:nvSpPr>
      <dsp:spPr>
        <a:xfrm>
          <a:off x="6352211" y="2444335"/>
          <a:ext cx="2789487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Trasformazione del prodotto agricolo</a:t>
          </a:r>
        </a:p>
      </dsp:txBody>
      <dsp:txXfrm>
        <a:off x="6352211" y="2444335"/>
        <a:ext cx="2789487" cy="544408"/>
      </dsp:txXfrm>
    </dsp:sp>
    <dsp:sp modelId="{79E56B15-B855-8B42-9F8D-D824BFD4737C}">
      <dsp:nvSpPr>
        <dsp:cNvPr id="0" name=""/>
        <dsp:cNvSpPr/>
      </dsp:nvSpPr>
      <dsp:spPr>
        <a:xfrm rot="10800000">
          <a:off x="0" y="2242"/>
          <a:ext cx="9145016" cy="18207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Coordinamento, progettazione, comunicazione</a:t>
          </a:r>
        </a:p>
      </dsp:txBody>
      <dsp:txXfrm rot="-10800000">
        <a:off x="0" y="2242"/>
        <a:ext cx="9145016" cy="639087"/>
      </dsp:txXfrm>
    </dsp:sp>
    <dsp:sp modelId="{37437C94-C361-CC4F-9428-6B9651565555}">
      <dsp:nvSpPr>
        <dsp:cNvPr id="0" name=""/>
        <dsp:cNvSpPr/>
      </dsp:nvSpPr>
      <dsp:spPr>
        <a:xfrm>
          <a:off x="0" y="641330"/>
          <a:ext cx="4572507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Presa in carico	</a:t>
          </a:r>
        </a:p>
      </dsp:txBody>
      <dsp:txXfrm>
        <a:off x="0" y="641330"/>
        <a:ext cx="4572507" cy="544408"/>
      </dsp:txXfrm>
    </dsp:sp>
    <dsp:sp modelId="{E5981675-0A0E-D843-AA7A-5F73B5A1076B}">
      <dsp:nvSpPr>
        <dsp:cNvPr id="0" name=""/>
        <dsp:cNvSpPr/>
      </dsp:nvSpPr>
      <dsp:spPr>
        <a:xfrm>
          <a:off x="4572508" y="641330"/>
          <a:ext cx="4572507" cy="544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652825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Orientamento</a:t>
          </a:r>
          <a:r>
            <a:rPr lang="it-IT" sz="1400" kern="1200" dirty="0"/>
            <a:t> </a:t>
          </a:r>
        </a:p>
      </dsp:txBody>
      <dsp:txXfrm>
        <a:off x="4572508" y="641330"/>
        <a:ext cx="4572507" cy="544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627573-1BB9-4744-9985-9A25DBEC1BC6}" type="datetime1">
              <a:rPr lang="it-IT" smtClean="0"/>
              <a:t>30/03/23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34C6-9E43-4EE0-BA99-B6E182ED032B}" type="datetime1">
              <a:rPr lang="it-IT" smtClean="0"/>
              <a:pPr/>
              <a:t>30/03/23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59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555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8F90E2-D604-48D1-A4C7-0366E9B78D19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986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136309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5994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80266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708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95858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CCEABA-1AA7-41B8-AE32-D66D8729054F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274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826408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77C3C2-0EDC-4F82-8162-F2360BC4A20A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5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6C0C8F-1A0C-4117-B818-610534F41390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597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8CE728-C5EA-46FD-9925-D58DA23605EF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963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758B80-56A8-42CB-9B24-0B484F13F408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096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02D11-D6A6-4E57-A9CA-9D4DE8AFEE2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536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041851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025AF-C599-4D13-B313-F86189CD04BF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237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6120CE-A751-421F-B587-C1E6A92BA9EF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043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C85F64A-04EB-4FE8-9663-DE7F5EB7CFA3}" type="datetime1">
              <a:rPr lang="it-IT" noProof="0" smtClean="0"/>
              <a:t>30/03/23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499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g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5CF870D-4252-A04D-B564-5DAA42E8D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4" y="6040491"/>
            <a:ext cx="1033976" cy="7754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E784044-0A41-B844-832F-32B9BCC7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57" y="5925310"/>
            <a:ext cx="775013" cy="79540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77C7B3F-3AA5-DC4C-A547-B8793FCCF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886" y="5924025"/>
            <a:ext cx="1415217" cy="8152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DC4CD14-B702-C540-A465-D0C3A81C6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077" y="5042134"/>
            <a:ext cx="2136444" cy="88317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30BF465-DAE3-3946-AE59-A3C090857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106" y="4881051"/>
            <a:ext cx="921204" cy="120465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67D290F-E31D-B641-98E1-8EEA237A4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650" y="5811863"/>
            <a:ext cx="708098" cy="88793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0A84275-FAAB-9A4A-80AB-E447121A7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446" y="5224187"/>
            <a:ext cx="1446877" cy="151512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2520C65-319F-C84D-B5E6-FA310C55B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2078" y="5576537"/>
            <a:ext cx="1163806" cy="106317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A3D7D66-8EBB-CC49-8AF5-DCD8E967C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8518" y="5835375"/>
            <a:ext cx="1033976" cy="99740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C158260-ED7A-DF42-8601-176BABB935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3920" y="5419042"/>
            <a:ext cx="1108895" cy="136442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0989536-CF12-2C4E-B2BB-2101DDA6EA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5890" y="5212798"/>
            <a:ext cx="1108895" cy="54184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A57F866-F391-6847-B10D-AEB4861AF9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37284" y="6162872"/>
            <a:ext cx="1899733" cy="530719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EB78918-8DA4-3247-AB17-2AFEE85F25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4680" y="5224187"/>
            <a:ext cx="2119466" cy="518383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4ABD7862-FC3A-7740-8DB1-8EE1EFB0D3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094" y="5239602"/>
            <a:ext cx="1019735" cy="63341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E1446772-2637-824C-8D6A-D6C6F1AD5F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4092" y="36712"/>
            <a:ext cx="5062705" cy="131070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EA15743-98A9-D744-AD57-90D3AE764BF5}"/>
              </a:ext>
            </a:extLst>
          </p:cNvPr>
          <p:cNvSpPr txBox="1"/>
          <p:nvPr/>
        </p:nvSpPr>
        <p:spPr>
          <a:xfrm>
            <a:off x="699082" y="1927597"/>
            <a:ext cx="10740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l Nile" pitchFamily="2" charset="-78"/>
                <a:cs typeface="Al Nile" pitchFamily="2" charset="-78"/>
              </a:rPr>
              <a:t>Persone, Territori, Fragilità: Presente e futuro dell’agricoltura sociale in Liguria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B03304-4FDE-0A63-E406-CB312F617F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6270" y="3438010"/>
            <a:ext cx="7010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2AFEC17-F0AC-C547-B499-0E3DE32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108" y="1844824"/>
            <a:ext cx="5760640" cy="883908"/>
          </a:xfrm>
        </p:spPr>
        <p:txBody>
          <a:bodyPr>
            <a:normAutofit fontScale="90000"/>
          </a:bodyPr>
          <a:lstStyle/>
          <a:p>
            <a:r>
              <a:rPr lang="it-IT" sz="4400" b="1" dirty="0"/>
              <a:t>Grazie dell’attenzione!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329244-9EE7-AB48-89AE-83CBADBF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5400600"/>
            <a:ext cx="1595669" cy="119675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0B1B22-2F13-B548-B7E1-67989C6A20F9}"/>
              </a:ext>
            </a:extLst>
          </p:cNvPr>
          <p:cNvSpPr txBox="1"/>
          <p:nvPr/>
        </p:nvSpPr>
        <p:spPr>
          <a:xfrm>
            <a:off x="1090448" y="2904033"/>
            <a:ext cx="1029596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/>
              <a:t>Marco Malfatto – Comunità San Benedetto al porto</a:t>
            </a:r>
          </a:p>
          <a:p>
            <a:pPr algn="ctr"/>
            <a:r>
              <a:rPr lang="it-IT" sz="3600" b="1" dirty="0"/>
              <a:t>010/2464543 – 267877</a:t>
            </a:r>
          </a:p>
          <a:p>
            <a:pPr algn="ctr"/>
            <a:r>
              <a:rPr lang="it-IT" sz="3600" b="1" dirty="0" err="1"/>
              <a:t>marcomalfatto@gmail.com</a:t>
            </a:r>
            <a:endParaRPr lang="it-IT" sz="3600" b="1" dirty="0"/>
          </a:p>
          <a:p>
            <a:pPr algn="ctr"/>
            <a:r>
              <a:rPr lang="it-IT" sz="3600" b="1" dirty="0" err="1"/>
              <a:t>comunita@sbenedetto.net</a:t>
            </a:r>
            <a:r>
              <a:rPr lang="it-IT" sz="3600" b="1" dirty="0"/>
              <a:t> </a:t>
            </a:r>
          </a:p>
          <a:p>
            <a:pPr algn="ctr"/>
            <a:r>
              <a:rPr lang="it-IT" sz="3600" b="1" dirty="0" err="1"/>
              <a:t>www.progettoterramadre.org</a:t>
            </a:r>
            <a:endParaRPr lang="it-IT" sz="3600" b="1" dirty="0"/>
          </a:p>
          <a:p>
            <a:pPr algn="ctr"/>
            <a:r>
              <a:rPr lang="it-IT" sz="3600" b="1" dirty="0" err="1"/>
              <a:t>www.sanbenedetto.org</a:t>
            </a:r>
            <a:endParaRPr lang="it-IT" sz="3600" b="1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CE6553-0067-8847-AB37-5938EA9A2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138878"/>
            <a:ext cx="1334509" cy="16466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DD90F5-27E6-5F47-A607-80136B539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052" y="254909"/>
            <a:ext cx="5464082" cy="14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95E2881-AFF7-DC46-AE4E-81EBE433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548680"/>
            <a:ext cx="4608512" cy="32544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F346F91-D14C-314D-AE10-5C3CC10C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66" y="2612912"/>
            <a:ext cx="5967662" cy="367240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765D50-1DA2-526F-E3C4-6D4CBF61811C}"/>
              </a:ext>
            </a:extLst>
          </p:cNvPr>
          <p:cNvSpPr txBox="1"/>
          <p:nvPr/>
        </p:nvSpPr>
        <p:spPr>
          <a:xfrm>
            <a:off x="1473995" y="4163215"/>
            <a:ext cx="4692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«Più che felice e fertile</a:t>
            </a:r>
          </a:p>
          <a:p>
            <a:r>
              <a:rPr lang="it-IT" sz="2400" dirty="0"/>
              <a:t>Se la filosofia diventa agricola</a:t>
            </a:r>
            <a:br>
              <a:rPr lang="it-IT" sz="2400" dirty="0"/>
            </a:br>
            <a:r>
              <a:rPr lang="it-IT" sz="2400" dirty="0"/>
              <a:t>La terra che ci ospita</a:t>
            </a:r>
            <a:br>
              <a:rPr lang="it-IT" sz="2400" dirty="0"/>
            </a:br>
            <a:r>
              <a:rPr lang="it-IT" sz="2400" dirty="0"/>
              <a:t>Comunque è l'ultima</a:t>
            </a:r>
            <a:br>
              <a:rPr lang="it-IT" sz="2400" dirty="0"/>
            </a:br>
            <a:r>
              <a:rPr lang="it-IT" sz="2400" dirty="0"/>
              <a:t>A decidere»</a:t>
            </a:r>
          </a:p>
          <a:p>
            <a:r>
              <a:rPr lang="it-IT" sz="2400" dirty="0"/>
              <a:t>N. Fabi – Filosofia agricola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B8D966-7080-3CBD-0D80-12E578A3EB98}"/>
              </a:ext>
            </a:extLst>
          </p:cNvPr>
          <p:cNvSpPr txBox="1"/>
          <p:nvPr/>
        </p:nvSpPr>
        <p:spPr>
          <a:xfrm>
            <a:off x="6094412" y="572681"/>
            <a:ext cx="5811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u="none" strike="noStrike" dirty="0">
                <a:solidFill>
                  <a:srgbClr val="222222"/>
                </a:solidFill>
                <a:effectLst/>
                <a:latin typeface="inherit"/>
              </a:rPr>
              <a:t>Savona. 24 novembre 2019.</a:t>
            </a:r>
            <a:r>
              <a:rPr lang="it-IT" sz="2400" b="0" i="1" u="none" strike="noStrike" dirty="0">
                <a:solidFill>
                  <a:srgbClr val="222222"/>
                </a:solidFill>
                <a:effectLst/>
                <a:latin typeface="Barlow" panose="020F0502020204030204" pitchFamily="34" charset="0"/>
              </a:rPr>
              <a:t> Alle 14 una frana di ingenti dimensioni ha fatto </a:t>
            </a:r>
            <a:r>
              <a:rPr lang="it-IT" sz="2400" b="1" i="1" u="none" strike="noStrike" dirty="0">
                <a:solidFill>
                  <a:srgbClr val="222222"/>
                </a:solidFill>
                <a:effectLst/>
                <a:latin typeface="inherit"/>
              </a:rPr>
              <a:t>crollare il viadotto dell’autostrada A6 Savona-Torino denominato Madonna del Monte</a:t>
            </a:r>
            <a:r>
              <a:rPr lang="it-IT" sz="2400" b="0" i="1" u="none" strike="noStrike" dirty="0">
                <a:solidFill>
                  <a:srgbClr val="222222"/>
                </a:solidFill>
                <a:effectLst/>
                <a:latin typeface="Barlow" panose="020F0502020204030204" pitchFamily="34" charset="0"/>
              </a:rPr>
              <a:t> 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6EC8AA-1D5E-6CB3-AFCF-01122F27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92" y="189674"/>
            <a:ext cx="1192492" cy="11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DF3C69-06A4-B140-B742-201EA8B5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2" y="3257810"/>
            <a:ext cx="3684969" cy="275858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484846-1EC4-2C4B-9BD4-398EE86946EC}"/>
              </a:ext>
            </a:extLst>
          </p:cNvPr>
          <p:cNvSpPr txBox="1"/>
          <p:nvPr/>
        </p:nvSpPr>
        <p:spPr>
          <a:xfrm>
            <a:off x="322280" y="6224466"/>
            <a:ext cx="310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Cascina Rangone, Frascaro, AL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7759FC-D361-2D49-AA56-2C434F3F1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830" y="3247790"/>
            <a:ext cx="3681649" cy="27686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EED8B3-EEA8-3345-B85B-D0C97039C240}"/>
              </a:ext>
            </a:extLst>
          </p:cNvPr>
          <p:cNvSpPr txBox="1"/>
          <p:nvPr/>
        </p:nvSpPr>
        <p:spPr>
          <a:xfrm>
            <a:off x="4208889" y="6241089"/>
            <a:ext cx="323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Cascina Canepa, Mignanego, </a:t>
            </a:r>
            <a:r>
              <a:rPr lang="it-IT" dirty="0" err="1"/>
              <a:t>Ge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C0BF7E-D969-7645-8273-6A3F1F92E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958" y="3236425"/>
            <a:ext cx="3683000" cy="2768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841CC-18B8-9943-A9A8-3320A47AC87A}"/>
              </a:ext>
            </a:extLst>
          </p:cNvPr>
          <p:cNvSpPr txBox="1"/>
          <p:nvPr/>
        </p:nvSpPr>
        <p:spPr>
          <a:xfrm>
            <a:off x="7891066" y="6224466"/>
            <a:ext cx="380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Comunità Nelson Mandela, Visone AL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D841F14-FC7C-544E-AA12-671BA5016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573" y="257664"/>
            <a:ext cx="1303773" cy="97783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3A019FC-9854-4B4F-A221-C5A44E6BBF3F}"/>
              </a:ext>
            </a:extLst>
          </p:cNvPr>
          <p:cNvSpPr txBox="1"/>
          <p:nvPr/>
        </p:nvSpPr>
        <p:spPr>
          <a:xfrm>
            <a:off x="3417573" y="1333891"/>
            <a:ext cx="606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strutture di accoglienza della Comunità San benedetto al porto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C1270A4-1568-2E5D-515A-39710A67C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49" y="257664"/>
            <a:ext cx="2758580" cy="27585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5193CF8-AE96-29DE-54CB-ED39A3048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435" y="89359"/>
            <a:ext cx="1192492" cy="11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D4D02-B84B-E84C-9FCB-715706B7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61" y="267932"/>
            <a:ext cx="9144000" cy="1144556"/>
          </a:xfrm>
        </p:spPr>
        <p:txBody>
          <a:bodyPr>
            <a:normAutofit fontScale="90000"/>
          </a:bodyPr>
          <a:lstStyle/>
          <a:p>
            <a:r>
              <a:rPr lang="it-IT" dirty="0"/>
              <a:t>Legge Nazionale Agricoltura sociale</a:t>
            </a:r>
            <a:br>
              <a:rPr lang="it-IT" dirty="0"/>
            </a:br>
            <a:r>
              <a:rPr lang="it-IT" dirty="0"/>
              <a:t>LEGGE 18 agosto 2015 , n. 141 .</a:t>
            </a:r>
            <a:br>
              <a:rPr lang="it-IT" dirty="0"/>
            </a:br>
            <a:r>
              <a:rPr lang="it-IT" dirty="0"/>
              <a:t>Disposizioni in materia di agricoltura sociale.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369899-AA51-684C-B146-BA8D85DE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772816"/>
            <a:ext cx="11377264" cy="4836368"/>
          </a:xfrm>
        </p:spPr>
        <p:txBody>
          <a:bodyPr>
            <a:normAutofit/>
          </a:bodyPr>
          <a:lstStyle/>
          <a:p>
            <a:r>
              <a:rPr lang="it-IT" b="1" dirty="0"/>
              <a:t>inserimento socio-lavorativo</a:t>
            </a:r>
            <a:r>
              <a:rPr lang="it-IT" dirty="0"/>
              <a:t> di lavoratori con disabilità e di </a:t>
            </a:r>
            <a:r>
              <a:rPr lang="it-IT" b="1" dirty="0"/>
              <a:t>lavoratori svantaggiati </a:t>
            </a:r>
            <a:r>
              <a:rPr lang="it-IT" dirty="0"/>
              <a:t>definiti ai sensi dell’articolo 2, numeri 3) e 4), del regolamento (UE) n. 651/2014 della Commissione, del 17 giugno 2014, e di </a:t>
            </a:r>
            <a:r>
              <a:rPr lang="it-IT" b="1" dirty="0"/>
              <a:t>persone svantaggiate </a:t>
            </a:r>
            <a:r>
              <a:rPr lang="it-IT" dirty="0"/>
              <a:t>ai sensi della lg 381;</a:t>
            </a:r>
          </a:p>
          <a:p>
            <a:r>
              <a:rPr lang="it-IT" dirty="0"/>
              <a:t>prestazioni e </a:t>
            </a:r>
            <a:r>
              <a:rPr lang="it-IT" b="1" dirty="0" err="1"/>
              <a:t>attivita</a:t>
            </a:r>
            <a:r>
              <a:rPr lang="it-IT" b="1" dirty="0"/>
              <a:t>̀ sociali e di servizio per le </a:t>
            </a:r>
            <a:r>
              <a:rPr lang="it-IT" b="1" dirty="0" err="1"/>
              <a:t>comunita</a:t>
            </a:r>
            <a:r>
              <a:rPr lang="it-IT" b="1" dirty="0"/>
              <a:t>̀ locali </a:t>
            </a:r>
            <a:r>
              <a:rPr lang="it-IT" dirty="0"/>
              <a:t>mediante l’utilizzazione delle risorse materiali e immateriali dell’agricoltura per promuovere, accompagnare e realizzare azioni volte allo sviluppo di abilità e di capacità, di </a:t>
            </a:r>
            <a:r>
              <a:rPr lang="it-IT" b="1" dirty="0"/>
              <a:t>inclusione sociale e lavorativa</a:t>
            </a:r>
            <a:r>
              <a:rPr lang="it-IT" dirty="0"/>
              <a:t>, di ricreazione e di servizi utili per la vita quotidiana; </a:t>
            </a:r>
          </a:p>
          <a:p>
            <a:r>
              <a:rPr lang="it-IT" dirty="0"/>
              <a:t>prestazioni e servizi che </a:t>
            </a:r>
            <a:r>
              <a:rPr lang="it-IT" b="1" dirty="0"/>
              <a:t>affiancano e supportano le terapie mediche</a:t>
            </a:r>
            <a:r>
              <a:rPr lang="it-IT" dirty="0"/>
              <a:t>, psicologiche e riabilitative finalizzate a migliorare le condizioni di salute e le funzioni sociali, emotive e cognitive dei soggetti interessati anche </a:t>
            </a:r>
            <a:r>
              <a:rPr lang="it-IT" dirty="0" err="1"/>
              <a:t>attra</a:t>
            </a:r>
            <a:r>
              <a:rPr lang="it-IT" dirty="0"/>
              <a:t>- verso l’ausilio di animali allevati e la coltivazione delle piante; </a:t>
            </a:r>
          </a:p>
          <a:p>
            <a:r>
              <a:rPr lang="it-IT" dirty="0"/>
              <a:t>progetti finalizzati </a:t>
            </a:r>
            <a:r>
              <a:rPr lang="it-IT" b="1" dirty="0"/>
              <a:t>all’educazione ambientale e alimentare</a:t>
            </a:r>
            <a:r>
              <a:rPr lang="it-IT" dirty="0"/>
              <a:t>, alla salvaguardia della </a:t>
            </a:r>
            <a:r>
              <a:rPr lang="it-IT" dirty="0" err="1"/>
              <a:t>biodiversita</a:t>
            </a:r>
            <a:r>
              <a:rPr lang="it-IT" dirty="0"/>
              <a:t>̀.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4DA332-20D8-C34C-AC06-97881CD7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22" y="277582"/>
            <a:ext cx="4032442" cy="10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098A6E5-2CA3-D442-8824-5460CE4C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636" y="-76001"/>
            <a:ext cx="9144000" cy="114455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Precondizioni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47D443-5039-A24E-BA4A-47B390E02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2209" y="1714499"/>
            <a:ext cx="4416552" cy="3429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Riduzione della SAU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>
                <a:latin typeface="+mj-lt"/>
                <a:ea typeface="Times New Roman" panose="02020603050405020304" pitchFamily="18" charset="0"/>
              </a:rPr>
              <a:t>(Superficie Agricola Utilizzata): nella Città Metropolitana di Genova la SAU è calata del 21% passando da 14.732 ha a 11.590 ha (Fonte ISTAT 5° e 6° Censimento Generale dell’agricoltura).</a:t>
            </a:r>
            <a:r>
              <a:rPr lang="it-IT" b="1" dirty="0"/>
              <a:t> </a:t>
            </a:r>
            <a:endParaRPr lang="it-IT" dirty="0">
              <a:latin typeface="+mj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C018537-93EE-6640-8673-13BED7C1F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5568" y="1714498"/>
            <a:ext cx="4416552" cy="4738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Aumento della domanda di prodotti ortofrutticoli biologici</a:t>
            </a:r>
            <a:r>
              <a:rPr lang="it-IT" dirty="0"/>
              <a:t>, </a:t>
            </a:r>
            <a:r>
              <a:rPr lang="it-IT" b="1" dirty="0"/>
              <a:t>di qualità e possibilmente a km 0: </a:t>
            </a:r>
            <a:r>
              <a:rPr lang="it-IT" dirty="0"/>
              <a:t>più di 4 italiani su 10 (43%) nel 2016 hanno fatto la spesa dal contadino nei cosiddetti </a:t>
            </a:r>
            <a:r>
              <a:rPr lang="it-IT" b="1" dirty="0"/>
              <a:t>mercati degli agricoltori </a:t>
            </a:r>
            <a:r>
              <a:rPr lang="it-IT" dirty="0"/>
              <a:t>con un aumento record del 55% negli ultimi 5 anni, in netta controtendenza rispetto al calo dei consumi alimentari dovuto alla crisi negli ultimi anni.  Cresce l’attenzione dei consumatori ai prodotti di qualità, alle aziende socialmente responsabili, si moltiplicano i Gruppi di Acquisto Solidale e si evidenzia un cambiamento culturale nel comportamento di acquisto delle famiglie italiane </a:t>
            </a:r>
          </a:p>
        </p:txBody>
      </p:sp>
      <p:sp>
        <p:nvSpPr>
          <p:cNvPr id="9" name="Freccia su 8">
            <a:extLst>
              <a:ext uri="{FF2B5EF4-FFF2-40B4-BE49-F238E27FC236}">
                <a16:creationId xmlns:a16="http://schemas.microsoft.com/office/drawing/2014/main" id="{6CD6BCCE-753C-6547-9402-0E941011A3CA}"/>
              </a:ext>
            </a:extLst>
          </p:cNvPr>
          <p:cNvSpPr/>
          <p:nvPr/>
        </p:nvSpPr>
        <p:spPr>
          <a:xfrm>
            <a:off x="6526460" y="1340768"/>
            <a:ext cx="3312368" cy="4722824"/>
          </a:xfrm>
          <a:prstGeom prst="upArrow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su 9">
            <a:extLst>
              <a:ext uri="{FF2B5EF4-FFF2-40B4-BE49-F238E27FC236}">
                <a16:creationId xmlns:a16="http://schemas.microsoft.com/office/drawing/2014/main" id="{7D12A690-A0B9-014C-853D-D86D6425EF08}"/>
              </a:ext>
            </a:extLst>
          </p:cNvPr>
          <p:cNvSpPr/>
          <p:nvPr/>
        </p:nvSpPr>
        <p:spPr>
          <a:xfrm rot="10800000">
            <a:off x="1701924" y="1556273"/>
            <a:ext cx="3312368" cy="4722824"/>
          </a:xfrm>
          <a:prstGeom prst="upArrow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B04FB8D-761D-A94F-BAFB-89727AB13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200591"/>
            <a:ext cx="3352592" cy="8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C8F0A3-A579-3646-B5F3-21EA1B8E8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241394"/>
            <a:ext cx="9301114" cy="65527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69F282-5A10-BFE7-2749-295428BC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264169"/>
            <a:ext cx="1192492" cy="11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0D994026-C27E-B14B-BCDF-903861C41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799565"/>
              </p:ext>
            </p:extLst>
          </p:nvPr>
        </p:nvGraphicFramePr>
        <p:xfrm>
          <a:off x="2277988" y="188640"/>
          <a:ext cx="9361040" cy="64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8A75A6-B690-DB49-B54C-F5BF832125BE}"/>
              </a:ext>
            </a:extLst>
          </p:cNvPr>
          <p:cNvSpPr txBox="1"/>
          <p:nvPr/>
        </p:nvSpPr>
        <p:spPr>
          <a:xfrm>
            <a:off x="230220" y="4293096"/>
            <a:ext cx="3690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Modello di </a:t>
            </a:r>
            <a:r>
              <a:rPr lang="it-IT" sz="2800" b="1" dirty="0" err="1"/>
              <a:t>governance</a:t>
            </a:r>
            <a:endParaRPr lang="it-IT" sz="2800" b="1" dirty="0"/>
          </a:p>
          <a:p>
            <a:r>
              <a:rPr lang="it-IT" sz="2800" b="1" dirty="0"/>
              <a:t> multilivello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13BE48-18B6-C34C-83C6-5E2C3145C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97" y="188640"/>
            <a:ext cx="1192492" cy="11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1B39793-9803-4143-8218-96AD86588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729222"/>
              </p:ext>
            </p:extLst>
          </p:nvPr>
        </p:nvGraphicFramePr>
        <p:xfrm>
          <a:off x="2494012" y="116632"/>
          <a:ext cx="914501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metto 3 3">
            <a:extLst>
              <a:ext uri="{FF2B5EF4-FFF2-40B4-BE49-F238E27FC236}">
                <a16:creationId xmlns:a16="http://schemas.microsoft.com/office/drawing/2014/main" id="{069EDFE8-3442-C44F-8A5A-39ADBDE7236B}"/>
              </a:ext>
            </a:extLst>
          </p:cNvPr>
          <p:cNvSpPr/>
          <p:nvPr/>
        </p:nvSpPr>
        <p:spPr>
          <a:xfrm>
            <a:off x="68907" y="2234727"/>
            <a:ext cx="1944216" cy="936104"/>
          </a:xfrm>
          <a:prstGeom prst="wedgeEllipseCallout">
            <a:avLst>
              <a:gd name="adj1" fmla="val 72248"/>
              <a:gd name="adj2" fmla="val 9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74 partecipanti</a:t>
            </a:r>
          </a:p>
        </p:txBody>
      </p:sp>
      <p:sp>
        <p:nvSpPr>
          <p:cNvPr id="6" name="Fumetto 3 5">
            <a:extLst>
              <a:ext uri="{FF2B5EF4-FFF2-40B4-BE49-F238E27FC236}">
                <a16:creationId xmlns:a16="http://schemas.microsoft.com/office/drawing/2014/main" id="{2A11C85F-C556-5444-8AAF-8F939908763F}"/>
              </a:ext>
            </a:extLst>
          </p:cNvPr>
          <p:cNvSpPr/>
          <p:nvPr/>
        </p:nvSpPr>
        <p:spPr>
          <a:xfrm>
            <a:off x="189756" y="149816"/>
            <a:ext cx="1944216" cy="1008112"/>
          </a:xfrm>
          <a:prstGeom prst="wedgeEllipseCallout">
            <a:avLst>
              <a:gd name="adj1" fmla="val 66001"/>
              <a:gd name="adj2" fmla="val 9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132 beneficiari </a:t>
            </a:r>
          </a:p>
        </p:txBody>
      </p:sp>
      <p:sp>
        <p:nvSpPr>
          <p:cNvPr id="8" name="Fumetto 3 7">
            <a:extLst>
              <a:ext uri="{FF2B5EF4-FFF2-40B4-BE49-F238E27FC236}">
                <a16:creationId xmlns:a16="http://schemas.microsoft.com/office/drawing/2014/main" id="{48990078-9444-4E4E-8D53-75B2EFC76C1A}"/>
              </a:ext>
            </a:extLst>
          </p:cNvPr>
          <p:cNvSpPr/>
          <p:nvPr/>
        </p:nvSpPr>
        <p:spPr>
          <a:xfrm>
            <a:off x="189756" y="3392997"/>
            <a:ext cx="1944216" cy="936104"/>
          </a:xfrm>
          <a:prstGeom prst="wedgeEllipseCallout">
            <a:avLst>
              <a:gd name="adj1" fmla="val 63806"/>
              <a:gd name="adj2" fmla="val 32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68 percorsi avviati</a:t>
            </a:r>
          </a:p>
        </p:txBody>
      </p:sp>
      <p:sp>
        <p:nvSpPr>
          <p:cNvPr id="10" name="Fumetto 3 9">
            <a:extLst>
              <a:ext uri="{FF2B5EF4-FFF2-40B4-BE49-F238E27FC236}">
                <a16:creationId xmlns:a16="http://schemas.microsoft.com/office/drawing/2014/main" id="{BBBDA794-4232-A04D-8232-78F3F70713BF}"/>
              </a:ext>
            </a:extLst>
          </p:cNvPr>
          <p:cNvSpPr/>
          <p:nvPr/>
        </p:nvSpPr>
        <p:spPr>
          <a:xfrm>
            <a:off x="105485" y="4963653"/>
            <a:ext cx="2208507" cy="1440160"/>
          </a:xfrm>
          <a:prstGeom prst="wedgeEllipseCallout">
            <a:avLst>
              <a:gd name="adj1" fmla="val 55026"/>
              <a:gd name="adj2" fmla="val 4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18 bonus </a:t>
            </a:r>
            <a:r>
              <a:rPr lang="it-IT" dirty="0" err="1"/>
              <a:t>assunzionali</a:t>
            </a:r>
            <a:endParaRPr lang="it-IT" dirty="0"/>
          </a:p>
          <a:p>
            <a:pPr algn="ctr"/>
            <a:r>
              <a:rPr lang="it-IT" dirty="0"/>
              <a:t>2 rami di impresa </a:t>
            </a:r>
          </a:p>
          <a:p>
            <a:pPr algn="ctr"/>
            <a:endParaRPr lang="it-IT" dirty="0"/>
          </a:p>
        </p:txBody>
      </p:sp>
      <p:sp>
        <p:nvSpPr>
          <p:cNvPr id="3" name="Fumetto 3 2">
            <a:extLst>
              <a:ext uri="{FF2B5EF4-FFF2-40B4-BE49-F238E27FC236}">
                <a16:creationId xmlns:a16="http://schemas.microsoft.com/office/drawing/2014/main" id="{00EBD8A2-7667-CC61-CED7-C145E74A5AC2}"/>
              </a:ext>
            </a:extLst>
          </p:cNvPr>
          <p:cNvSpPr/>
          <p:nvPr/>
        </p:nvSpPr>
        <p:spPr>
          <a:xfrm>
            <a:off x="332805" y="1354290"/>
            <a:ext cx="1680318" cy="684075"/>
          </a:xfrm>
          <a:prstGeom prst="wedgeEllipseCallout">
            <a:avLst>
              <a:gd name="adj1" fmla="val 73798"/>
              <a:gd name="adj2" fmla="val 71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8 corsi avviati</a:t>
            </a:r>
          </a:p>
        </p:txBody>
      </p:sp>
    </p:spTree>
    <p:extLst>
      <p:ext uri="{BB962C8B-B14F-4D97-AF65-F5344CB8AC3E}">
        <p14:creationId xmlns:p14="http://schemas.microsoft.com/office/powerpoint/2010/main" val="32365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C09446-1746-FF48-8344-DA683791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3643080"/>
            <a:ext cx="3782503" cy="28368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B28931-7F37-2A46-B441-4BF6CEDC6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5247">
            <a:off x="8208407" y="3880112"/>
            <a:ext cx="3425014" cy="2568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D9A8F0E-794C-F04A-9935-381B2FA33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0734">
            <a:off x="4203160" y="3578878"/>
            <a:ext cx="3782503" cy="283687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54A949-DA19-164E-AC8D-90ACB1B83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4887">
            <a:off x="6761475" y="460234"/>
            <a:ext cx="4627980" cy="347098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1C282FF-8A9F-BC48-ABF6-AF8F6ED03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79291">
            <a:off x="3508227" y="831666"/>
            <a:ext cx="3486847" cy="261513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A16B4E0-CBEF-454E-980E-3CEC9E8C3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58" y="150433"/>
            <a:ext cx="2481785" cy="30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3940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{9AB19DC3-06FC-3340-A157-C03C9D7C6DEE}tf10001060</Template>
  <TotalTime>2942</TotalTime>
  <Words>563</Words>
  <Application>Microsoft Macintosh PowerPoint</Application>
  <PresentationFormat>Personalizzato</PresentationFormat>
  <Paragraphs>57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Al Nile</vt:lpstr>
      <vt:lpstr>Arial</vt:lpstr>
      <vt:lpstr>Barlow</vt:lpstr>
      <vt:lpstr>Corbel</vt:lpstr>
      <vt:lpstr>inherit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Legge Nazionale Agricoltura sociale LEGGE 18 agosto 2015 , n. 141 . Disposizioni in materia di agricoltura sociale. </vt:lpstr>
      <vt:lpstr>Precondizioni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Terra Madre</dc:title>
  <dc:creator>Microsoft Office User</dc:creator>
  <cp:lastModifiedBy>Microsoft Office User</cp:lastModifiedBy>
  <cp:revision>82</cp:revision>
  <cp:lastPrinted>2019-03-06T14:46:48Z</cp:lastPrinted>
  <dcterms:created xsi:type="dcterms:W3CDTF">2019-02-21T18:22:58Z</dcterms:created>
  <dcterms:modified xsi:type="dcterms:W3CDTF">2023-03-30T11:21:41Z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